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61" r:id="rId7"/>
    <p:sldId id="294" r:id="rId8"/>
    <p:sldId id="262" r:id="rId9"/>
    <p:sldId id="289" r:id="rId10"/>
    <p:sldId id="264" r:id="rId11"/>
    <p:sldId id="258" r:id="rId12"/>
    <p:sldId id="278" r:id="rId13"/>
    <p:sldId id="295" r:id="rId14"/>
    <p:sldId id="290" r:id="rId15"/>
    <p:sldId id="291" r:id="rId16"/>
    <p:sldId id="292" r:id="rId17"/>
    <p:sldId id="293" r:id="rId18"/>
    <p:sldId id="276" r:id="rId19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8BFDF-18A1-4CC9-B8EF-44152F97CDEB}" v="26" dt="2023-06-16T07:45:39.3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74" y="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wer Urbaniak" userId="d5781c52-469e-47d2-924d-6ad3df140e12" providerId="ADAL" clId="{F588BFDF-18A1-4CC9-B8EF-44152F97CDEB}"/>
    <pc:docChg chg="undo redo custSel addSld delSld modSld sldOrd modMainMaster">
      <pc:chgData name="Oliwer Urbaniak" userId="d5781c52-469e-47d2-924d-6ad3df140e12" providerId="ADAL" clId="{F588BFDF-18A1-4CC9-B8EF-44152F97CDEB}" dt="2023-06-16T07:46:14.429" v="2403"/>
      <pc:docMkLst>
        <pc:docMk/>
      </pc:docMkLst>
      <pc:sldChg chg="modTransition">
        <pc:chgData name="Oliwer Urbaniak" userId="d5781c52-469e-47d2-924d-6ad3df140e12" providerId="ADAL" clId="{F588BFDF-18A1-4CC9-B8EF-44152F97CDEB}" dt="2023-06-16T07:45:39.316" v="2401"/>
        <pc:sldMkLst>
          <pc:docMk/>
          <pc:sldMk cId="1642425379" sldId="256"/>
        </pc:sldMkLst>
      </pc:sldChg>
      <pc:sldChg chg="modTransition">
        <pc:chgData name="Oliwer Urbaniak" userId="d5781c52-469e-47d2-924d-6ad3df140e12" providerId="ADAL" clId="{F588BFDF-18A1-4CC9-B8EF-44152F97CDEB}" dt="2023-06-16T07:45:39.316" v="2401"/>
        <pc:sldMkLst>
          <pc:docMk/>
          <pc:sldMk cId="707789176" sldId="258"/>
        </pc:sldMkLst>
      </pc:sldChg>
      <pc:sldChg chg="modTransition">
        <pc:chgData name="Oliwer Urbaniak" userId="d5781c52-469e-47d2-924d-6ad3df140e12" providerId="ADAL" clId="{F588BFDF-18A1-4CC9-B8EF-44152F97CDEB}" dt="2023-06-16T07:45:39.316" v="2401"/>
        <pc:sldMkLst>
          <pc:docMk/>
          <pc:sldMk cId="1738561688" sldId="261"/>
        </pc:sldMkLst>
      </pc:sldChg>
      <pc:sldChg chg="modSp mod modTransition">
        <pc:chgData name="Oliwer Urbaniak" userId="d5781c52-469e-47d2-924d-6ad3df140e12" providerId="ADAL" clId="{F588BFDF-18A1-4CC9-B8EF-44152F97CDEB}" dt="2023-06-16T07:45:39.316" v="2401"/>
        <pc:sldMkLst>
          <pc:docMk/>
          <pc:sldMk cId="1593920805" sldId="262"/>
        </pc:sldMkLst>
        <pc:spChg chg="mod">
          <ac:chgData name="Oliwer Urbaniak" userId="d5781c52-469e-47d2-924d-6ad3df140e12" providerId="ADAL" clId="{F588BFDF-18A1-4CC9-B8EF-44152F97CDEB}" dt="2023-06-15T21:41:41.728" v="106" actId="20577"/>
          <ac:spMkLst>
            <pc:docMk/>
            <pc:sldMk cId="1593920805" sldId="262"/>
            <ac:spMk id="4" creationId="{AC1C80FB-53F9-42EE-B1E6-D0F998EC5DFA}"/>
          </ac:spMkLst>
        </pc:spChg>
      </pc:sldChg>
      <pc:sldChg chg="addSp delSp modSp mod modTransition">
        <pc:chgData name="Oliwer Urbaniak" userId="d5781c52-469e-47d2-924d-6ad3df140e12" providerId="ADAL" clId="{F588BFDF-18A1-4CC9-B8EF-44152F97CDEB}" dt="2023-06-16T07:45:39.316" v="2401"/>
        <pc:sldMkLst>
          <pc:docMk/>
          <pc:sldMk cId="1346372204" sldId="264"/>
        </pc:sldMkLst>
        <pc:spChg chg="mod">
          <ac:chgData name="Oliwer Urbaniak" userId="d5781c52-469e-47d2-924d-6ad3df140e12" providerId="ADAL" clId="{F588BFDF-18A1-4CC9-B8EF-44152F97CDEB}" dt="2023-06-15T21:42:09.374" v="150" actId="1076"/>
          <ac:spMkLst>
            <pc:docMk/>
            <pc:sldMk cId="1346372204" sldId="264"/>
            <ac:spMk id="15" creationId="{7D51B69E-C3F4-59DA-A715-424FADF38BD8}"/>
          </ac:spMkLst>
        </pc:spChg>
        <pc:spChg chg="mod">
          <ac:chgData name="Oliwer Urbaniak" userId="d5781c52-469e-47d2-924d-6ad3df140e12" providerId="ADAL" clId="{F588BFDF-18A1-4CC9-B8EF-44152F97CDEB}" dt="2023-06-15T21:43:10.552" v="160" actId="1076"/>
          <ac:spMkLst>
            <pc:docMk/>
            <pc:sldMk cId="1346372204" sldId="264"/>
            <ac:spMk id="18" creationId="{8A71013C-C80C-224D-3ED2-A6F3E1949EC2}"/>
          </ac:spMkLst>
        </pc:spChg>
        <pc:spChg chg="add mod">
          <ac:chgData name="Oliwer Urbaniak" userId="d5781c52-469e-47d2-924d-6ad3df140e12" providerId="ADAL" clId="{F588BFDF-18A1-4CC9-B8EF-44152F97CDEB}" dt="2023-06-15T21:44:15.914" v="200" actId="1076"/>
          <ac:spMkLst>
            <pc:docMk/>
            <pc:sldMk cId="1346372204" sldId="264"/>
            <ac:spMk id="29" creationId="{3A53BAF0-9A78-C673-3E06-74812CAF64BC}"/>
          </ac:spMkLst>
        </pc:spChg>
        <pc:grpChg chg="add del mod">
          <ac:chgData name="Oliwer Urbaniak" userId="d5781c52-469e-47d2-924d-6ad3df140e12" providerId="ADAL" clId="{F588BFDF-18A1-4CC9-B8EF-44152F97CDEB}" dt="2023-06-15T21:43:37.818" v="173"/>
          <ac:grpSpMkLst>
            <pc:docMk/>
            <pc:sldMk cId="1346372204" sldId="264"/>
            <ac:grpSpMk id="12" creationId="{6B35E2EC-E3BD-A03A-22DF-1694D6E8D3DA}"/>
          </ac:grpSpMkLst>
        </pc:grpChg>
        <pc:grpChg chg="mod">
          <ac:chgData name="Oliwer Urbaniak" userId="d5781c52-469e-47d2-924d-6ad3df140e12" providerId="ADAL" clId="{F588BFDF-18A1-4CC9-B8EF-44152F97CDEB}" dt="2023-06-15T21:43:37.295" v="171"/>
          <ac:grpSpMkLst>
            <pc:docMk/>
            <pc:sldMk cId="1346372204" sldId="264"/>
            <ac:grpSpMk id="19" creationId="{F0F1A474-F243-498F-820D-4C2F22E3135D}"/>
          </ac:grpSpMkLst>
        </pc:grpChg>
        <pc:picChg chg="mod">
          <ac:chgData name="Oliwer Urbaniak" userId="d5781c52-469e-47d2-924d-6ad3df140e12" providerId="ADAL" clId="{F588BFDF-18A1-4CC9-B8EF-44152F97CDEB}" dt="2023-06-15T21:42:12.629" v="152" actId="1076"/>
          <ac:picMkLst>
            <pc:docMk/>
            <pc:sldMk cId="1346372204" sldId="264"/>
            <ac:picMk id="14" creationId="{9407F3F8-6AB4-99A3-6DD5-5EE7DCA5C3F2}"/>
          </ac:picMkLst>
        </pc:picChg>
        <pc:inkChg chg="add del">
          <ac:chgData name="Oliwer Urbaniak" userId="d5781c52-469e-47d2-924d-6ad3df140e12" providerId="ADAL" clId="{F588BFDF-18A1-4CC9-B8EF-44152F97CDEB}" dt="2023-06-15T21:42:21.122" v="154" actId="9405"/>
          <ac:inkMkLst>
            <pc:docMk/>
            <pc:sldMk cId="1346372204" sldId="264"/>
            <ac:inkMk id="3" creationId="{DDC57730-EF6B-9C34-B880-E9B8CE566ED3}"/>
          </ac:inkMkLst>
        </pc:inkChg>
        <pc:inkChg chg="add del">
          <ac:chgData name="Oliwer Urbaniak" userId="d5781c52-469e-47d2-924d-6ad3df140e12" providerId="ADAL" clId="{F588BFDF-18A1-4CC9-B8EF-44152F97CDEB}" dt="2023-06-15T21:43:07.162" v="158" actId="9405"/>
          <ac:inkMkLst>
            <pc:docMk/>
            <pc:sldMk cId="1346372204" sldId="264"/>
            <ac:inkMk id="7" creationId="{6C5E2E81-2512-6EC9-F26F-1B0E6D565DAF}"/>
          </ac:inkMkLst>
        </pc:inkChg>
        <pc:inkChg chg="add">
          <ac:chgData name="Oliwer Urbaniak" userId="d5781c52-469e-47d2-924d-6ad3df140e12" providerId="ADAL" clId="{F588BFDF-18A1-4CC9-B8EF-44152F97CDEB}" dt="2023-06-15T21:43:18.425" v="161" actId="9405"/>
          <ac:inkMkLst>
            <pc:docMk/>
            <pc:sldMk cId="1346372204" sldId="264"/>
            <ac:inkMk id="8" creationId="{959139A7-99BC-CB99-7D45-A3790B24DF7F}"/>
          </ac:inkMkLst>
        </pc:inkChg>
        <pc:inkChg chg="add del mod">
          <ac:chgData name="Oliwer Urbaniak" userId="d5781c52-469e-47d2-924d-6ad3df140e12" providerId="ADAL" clId="{F588BFDF-18A1-4CC9-B8EF-44152F97CDEB}" dt="2023-06-15T21:43:38.451" v="175" actId="9405"/>
          <ac:inkMkLst>
            <pc:docMk/>
            <pc:sldMk cId="1346372204" sldId="264"/>
            <ac:inkMk id="9" creationId="{59A102C7-583A-DF92-81FC-76FB2F4BE05D}"/>
          </ac:inkMkLst>
        </pc:inkChg>
        <pc:inkChg chg="add del mod">
          <ac:chgData name="Oliwer Urbaniak" userId="d5781c52-469e-47d2-924d-6ad3df140e12" providerId="ADAL" clId="{F588BFDF-18A1-4CC9-B8EF-44152F97CDEB}" dt="2023-06-15T21:43:38.070" v="174" actId="9405"/>
          <ac:inkMkLst>
            <pc:docMk/>
            <pc:sldMk cId="1346372204" sldId="264"/>
            <ac:inkMk id="10" creationId="{08F4DD50-F924-07E6-57A3-4FEF03815CE5}"/>
          </ac:inkMkLst>
        </pc:inkChg>
        <pc:inkChg chg="add del mod">
          <ac:chgData name="Oliwer Urbaniak" userId="d5781c52-469e-47d2-924d-6ad3df140e12" providerId="ADAL" clId="{F588BFDF-18A1-4CC9-B8EF-44152F97CDEB}" dt="2023-06-15T21:43:37.818" v="173"/>
          <ac:inkMkLst>
            <pc:docMk/>
            <pc:sldMk cId="1346372204" sldId="264"/>
            <ac:inkMk id="11" creationId="{D6AE3257-0207-1FCF-D461-56662DCF4B83}"/>
          </ac:inkMkLst>
        </pc:inkChg>
        <pc:inkChg chg="add del mod">
          <ac:chgData name="Oliwer Urbaniak" userId="d5781c52-469e-47d2-924d-6ad3df140e12" providerId="ADAL" clId="{F588BFDF-18A1-4CC9-B8EF-44152F97CDEB}" dt="2023-06-15T21:43:37.295" v="171"/>
          <ac:inkMkLst>
            <pc:docMk/>
            <pc:sldMk cId="1346372204" sldId="264"/>
            <ac:inkMk id="13" creationId="{4BC1CA6B-5804-B21F-48ED-32D795414594}"/>
          </ac:inkMkLst>
        </pc:inkChg>
        <pc:inkChg chg="add del">
          <ac:chgData name="Oliwer Urbaniak" userId="d5781c52-469e-47d2-924d-6ad3df140e12" providerId="ADAL" clId="{F588BFDF-18A1-4CC9-B8EF-44152F97CDEB}" dt="2023-06-15T21:43:37.029" v="169" actId="9405"/>
          <ac:inkMkLst>
            <pc:docMk/>
            <pc:sldMk cId="1346372204" sldId="264"/>
            <ac:inkMk id="21" creationId="{6C41FB12-B592-F445-93CA-4940C4372BB9}"/>
          </ac:inkMkLst>
        </pc:inkChg>
        <pc:inkChg chg="add del">
          <ac:chgData name="Oliwer Urbaniak" userId="d5781c52-469e-47d2-924d-6ad3df140e12" providerId="ADAL" clId="{F588BFDF-18A1-4CC9-B8EF-44152F97CDEB}" dt="2023-06-15T21:43:40.664" v="177" actId="9405"/>
          <ac:inkMkLst>
            <pc:docMk/>
            <pc:sldMk cId="1346372204" sldId="264"/>
            <ac:inkMk id="22" creationId="{787340B0-15CB-1CB3-6E1D-AD2AE08A65E6}"/>
          </ac:inkMkLst>
        </pc:inkChg>
        <pc:inkChg chg="add del">
          <ac:chgData name="Oliwer Urbaniak" userId="d5781c52-469e-47d2-924d-6ad3df140e12" providerId="ADAL" clId="{F588BFDF-18A1-4CC9-B8EF-44152F97CDEB}" dt="2023-06-15T21:43:42.992" v="179" actId="9405"/>
          <ac:inkMkLst>
            <pc:docMk/>
            <pc:sldMk cId="1346372204" sldId="264"/>
            <ac:inkMk id="23" creationId="{C05C850D-1754-7A3F-9C1D-BD464AD81824}"/>
          </ac:inkMkLst>
        </pc:inkChg>
        <pc:inkChg chg="add del">
          <ac:chgData name="Oliwer Urbaniak" userId="d5781c52-469e-47d2-924d-6ad3df140e12" providerId="ADAL" clId="{F588BFDF-18A1-4CC9-B8EF-44152F97CDEB}" dt="2023-06-15T21:43:44.927" v="181" actId="9405"/>
          <ac:inkMkLst>
            <pc:docMk/>
            <pc:sldMk cId="1346372204" sldId="264"/>
            <ac:inkMk id="24" creationId="{8AD675F9-A897-68C7-6407-287E008EC13E}"/>
          </ac:inkMkLst>
        </pc:inkChg>
        <pc:inkChg chg="add">
          <ac:chgData name="Oliwer Urbaniak" userId="d5781c52-469e-47d2-924d-6ad3df140e12" providerId="ADAL" clId="{F588BFDF-18A1-4CC9-B8EF-44152F97CDEB}" dt="2023-06-15T21:43:46.443" v="182" actId="9405"/>
          <ac:inkMkLst>
            <pc:docMk/>
            <pc:sldMk cId="1346372204" sldId="264"/>
            <ac:inkMk id="25" creationId="{6693EDE5-0B86-9401-060F-ADA6BE8A6590}"/>
          </ac:inkMkLst>
        </pc:inkChg>
        <pc:inkChg chg="add">
          <ac:chgData name="Oliwer Urbaniak" userId="d5781c52-469e-47d2-924d-6ad3df140e12" providerId="ADAL" clId="{F588BFDF-18A1-4CC9-B8EF-44152F97CDEB}" dt="2023-06-15T21:43:51.270" v="183" actId="9405"/>
          <ac:inkMkLst>
            <pc:docMk/>
            <pc:sldMk cId="1346372204" sldId="264"/>
            <ac:inkMk id="26" creationId="{8D2D35FA-4673-9D52-CE83-F6541C690216}"/>
          </ac:inkMkLst>
        </pc:inkChg>
        <pc:inkChg chg="add del">
          <ac:chgData name="Oliwer Urbaniak" userId="d5781c52-469e-47d2-924d-6ad3df140e12" providerId="ADAL" clId="{F588BFDF-18A1-4CC9-B8EF-44152F97CDEB}" dt="2023-06-15T21:43:56.823" v="185" actId="9405"/>
          <ac:inkMkLst>
            <pc:docMk/>
            <pc:sldMk cId="1346372204" sldId="264"/>
            <ac:inkMk id="27" creationId="{377D4569-5523-6BC8-7892-E80486581619}"/>
          </ac:inkMkLst>
        </pc:inkChg>
        <pc:inkChg chg="add">
          <ac:chgData name="Oliwer Urbaniak" userId="d5781c52-469e-47d2-924d-6ad3df140e12" providerId="ADAL" clId="{F588BFDF-18A1-4CC9-B8EF-44152F97CDEB}" dt="2023-06-15T21:43:58.983" v="186" actId="9405"/>
          <ac:inkMkLst>
            <pc:docMk/>
            <pc:sldMk cId="1346372204" sldId="264"/>
            <ac:inkMk id="28" creationId="{0DDB31EB-6FD3-A4E0-3309-F64FDD0F3352}"/>
          </ac:inkMkLst>
        </pc:inkChg>
      </pc:sldChg>
      <pc:sldChg chg="modTransition">
        <pc:chgData name="Oliwer Urbaniak" userId="d5781c52-469e-47d2-924d-6ad3df140e12" providerId="ADAL" clId="{F588BFDF-18A1-4CC9-B8EF-44152F97CDEB}" dt="2023-06-16T07:45:39.316" v="2401"/>
        <pc:sldMkLst>
          <pc:docMk/>
          <pc:sldMk cId="2436493926" sldId="276"/>
        </pc:sldMkLst>
      </pc:sldChg>
      <pc:sldChg chg="modTransition">
        <pc:chgData name="Oliwer Urbaniak" userId="d5781c52-469e-47d2-924d-6ad3df140e12" providerId="ADAL" clId="{F588BFDF-18A1-4CC9-B8EF-44152F97CDEB}" dt="2023-06-16T07:45:39.316" v="2401"/>
        <pc:sldMkLst>
          <pc:docMk/>
          <pc:sldMk cId="2243494996" sldId="277"/>
        </pc:sldMkLst>
      </pc:sldChg>
      <pc:sldChg chg="modSp mod modTransition">
        <pc:chgData name="Oliwer Urbaniak" userId="d5781c52-469e-47d2-924d-6ad3df140e12" providerId="ADAL" clId="{F588BFDF-18A1-4CC9-B8EF-44152F97CDEB}" dt="2023-06-16T07:45:39.316" v="2401"/>
        <pc:sldMkLst>
          <pc:docMk/>
          <pc:sldMk cId="2069393026" sldId="278"/>
        </pc:sldMkLst>
        <pc:graphicFrameChg chg="modGraphic">
          <ac:chgData name="Oliwer Urbaniak" userId="d5781c52-469e-47d2-924d-6ad3df140e12" providerId="ADAL" clId="{F588BFDF-18A1-4CC9-B8EF-44152F97CDEB}" dt="2023-06-15T21:49:40.844" v="692" actId="20577"/>
          <ac:graphicFrameMkLst>
            <pc:docMk/>
            <pc:sldMk cId="2069393026" sldId="278"/>
            <ac:graphicFrameMk id="13" creationId="{D247C00C-C2F1-9B6D-97A6-81F89DAF508E}"/>
          </ac:graphicFrameMkLst>
        </pc:graphicFrameChg>
      </pc:sldChg>
      <pc:sldChg chg="modSp mod modTransition">
        <pc:chgData name="Oliwer Urbaniak" userId="d5781c52-469e-47d2-924d-6ad3df140e12" providerId="ADAL" clId="{F588BFDF-18A1-4CC9-B8EF-44152F97CDEB}" dt="2023-06-16T07:45:39.316" v="2401"/>
        <pc:sldMkLst>
          <pc:docMk/>
          <pc:sldMk cId="1844941827" sldId="289"/>
        </pc:sldMkLst>
        <pc:spChg chg="mod">
          <ac:chgData name="Oliwer Urbaniak" userId="d5781c52-469e-47d2-924d-6ad3df140e12" providerId="ADAL" clId="{F588BFDF-18A1-4CC9-B8EF-44152F97CDEB}" dt="2023-06-15T21:41:11.507" v="72" actId="20577"/>
          <ac:spMkLst>
            <pc:docMk/>
            <pc:sldMk cId="1844941827" sldId="289"/>
            <ac:spMk id="5" creationId="{E81BA2B5-6A90-4204-ABDD-7183FBB03A02}"/>
          </ac:spMkLst>
        </pc:spChg>
      </pc:sldChg>
      <pc:sldChg chg="addSp delSp modSp new mod modTransition modClrScheme chgLayout">
        <pc:chgData name="Oliwer Urbaniak" userId="d5781c52-469e-47d2-924d-6ad3df140e12" providerId="ADAL" clId="{F588BFDF-18A1-4CC9-B8EF-44152F97CDEB}" dt="2023-06-16T07:45:39.316" v="2401"/>
        <pc:sldMkLst>
          <pc:docMk/>
          <pc:sldMk cId="3951213074" sldId="290"/>
        </pc:sldMkLst>
        <pc:spChg chg="del mod ord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2" creationId="{4AE028E7-AA35-9E5C-CD39-19A08F20F6E1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3" creationId="{D9E224F7-C8B5-F087-85C5-7E5BDC587C1B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4" creationId="{C8DA0B83-6F60-F4F1-38D1-CE67DC1BA41D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5" creationId="{79382983-C045-59D2-6D09-BF3ED118E92D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6" creationId="{B16670BE-2919-DBEC-8B51-71DDB9FED0BF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7" creationId="{B9AEAA23-980E-079E-864D-A7E3C81DC294}"/>
          </ac:spMkLst>
        </pc:spChg>
        <pc:spChg chg="del">
          <ac:chgData name="Oliwer Urbaniak" userId="d5781c52-469e-47d2-924d-6ad3df140e12" providerId="ADAL" clId="{F588BFDF-18A1-4CC9-B8EF-44152F97CDEB}" dt="2023-06-15T21:45:11.985" v="207" actId="700"/>
          <ac:spMkLst>
            <pc:docMk/>
            <pc:sldMk cId="3951213074" sldId="290"/>
            <ac:spMk id="8" creationId="{7F9A95B9-8C8F-DDB0-E3CD-0DD8B263F429}"/>
          </ac:spMkLst>
        </pc:spChg>
        <pc:spChg chg="mod ord">
          <ac:chgData name="Oliwer Urbaniak" userId="d5781c52-469e-47d2-924d-6ad3df140e12" providerId="ADAL" clId="{F588BFDF-18A1-4CC9-B8EF-44152F97CDEB}" dt="2023-06-15T21:51:44.127" v="700" actId="20577"/>
          <ac:spMkLst>
            <pc:docMk/>
            <pc:sldMk cId="3951213074" sldId="290"/>
            <ac:spMk id="9" creationId="{EE5B84CA-CEAF-84BE-05D6-6E4DAE919FEA}"/>
          </ac:spMkLst>
        </pc:spChg>
        <pc:spChg chg="mod ord">
          <ac:chgData name="Oliwer Urbaniak" userId="d5781c52-469e-47d2-924d-6ad3df140e12" providerId="ADAL" clId="{F588BFDF-18A1-4CC9-B8EF-44152F97CDEB}" dt="2023-06-15T21:46:03.745" v="208" actId="700"/>
          <ac:spMkLst>
            <pc:docMk/>
            <pc:sldMk cId="3951213074" sldId="290"/>
            <ac:spMk id="10" creationId="{1A45D97E-0E43-945D-5DF1-D72286ABAE12}"/>
          </ac:spMkLst>
        </pc:spChg>
        <pc:spChg chg="mod ord">
          <ac:chgData name="Oliwer Urbaniak" userId="d5781c52-469e-47d2-924d-6ad3df140e12" providerId="ADAL" clId="{F588BFDF-18A1-4CC9-B8EF-44152F97CDEB}" dt="2023-06-15T21:46:03.745" v="208" actId="700"/>
          <ac:spMkLst>
            <pc:docMk/>
            <pc:sldMk cId="3951213074" sldId="290"/>
            <ac:spMk id="11" creationId="{4739FA92-32A6-9ACE-BB2B-61D62443D0EC}"/>
          </ac:spMkLst>
        </pc:spChg>
        <pc:spChg chg="add del mod ord">
          <ac:chgData name="Oliwer Urbaniak" userId="d5781c52-469e-47d2-924d-6ad3df140e12" providerId="ADAL" clId="{F588BFDF-18A1-4CC9-B8EF-44152F97CDEB}" dt="2023-06-15T21:46:03.745" v="208" actId="700"/>
          <ac:spMkLst>
            <pc:docMk/>
            <pc:sldMk cId="3951213074" sldId="290"/>
            <ac:spMk id="12" creationId="{C1D3BB6D-21DA-C1A4-1A11-7847DBFC443A}"/>
          </ac:spMkLst>
        </pc:spChg>
        <pc:spChg chg="add del mod ord">
          <ac:chgData name="Oliwer Urbaniak" userId="d5781c52-469e-47d2-924d-6ad3df140e12" providerId="ADAL" clId="{F588BFDF-18A1-4CC9-B8EF-44152F97CDEB}" dt="2023-06-15T21:46:03.745" v="208" actId="700"/>
          <ac:spMkLst>
            <pc:docMk/>
            <pc:sldMk cId="3951213074" sldId="290"/>
            <ac:spMk id="13" creationId="{BFFC19EA-5A02-5F02-076F-AEA1EF2A0D10}"/>
          </ac:spMkLst>
        </pc:spChg>
        <pc:spChg chg="add mod ord">
          <ac:chgData name="Oliwer Urbaniak" userId="d5781c52-469e-47d2-924d-6ad3df140e12" providerId="ADAL" clId="{F588BFDF-18A1-4CC9-B8EF-44152F97CDEB}" dt="2023-06-15T21:46:15.679" v="235" actId="20577"/>
          <ac:spMkLst>
            <pc:docMk/>
            <pc:sldMk cId="3951213074" sldId="290"/>
            <ac:spMk id="14" creationId="{B5FA1F7A-3AA6-473A-5EA9-27C1EC42CECA}"/>
          </ac:spMkLst>
        </pc:spChg>
        <pc:spChg chg="add mod ord">
          <ac:chgData name="Oliwer Urbaniak" userId="d5781c52-469e-47d2-924d-6ad3df140e12" providerId="ADAL" clId="{F588BFDF-18A1-4CC9-B8EF-44152F97CDEB}" dt="2023-06-15T21:52:22.643" v="704" actId="1076"/>
          <ac:spMkLst>
            <pc:docMk/>
            <pc:sldMk cId="3951213074" sldId="290"/>
            <ac:spMk id="15" creationId="{4D7B0E0B-4B0C-40AD-CEEE-5382328EB384}"/>
          </ac:spMkLst>
        </pc:spChg>
        <pc:spChg chg="add mod ord">
          <ac:chgData name="Oliwer Urbaniak" userId="d5781c52-469e-47d2-924d-6ad3df140e12" providerId="ADAL" clId="{F588BFDF-18A1-4CC9-B8EF-44152F97CDEB}" dt="2023-06-15T21:52:22.643" v="704" actId="1076"/>
          <ac:spMkLst>
            <pc:docMk/>
            <pc:sldMk cId="3951213074" sldId="290"/>
            <ac:spMk id="16" creationId="{ABF6FD42-9865-EE01-E423-8A83132376F3}"/>
          </ac:spMkLst>
        </pc:spChg>
        <pc:spChg chg="add mod ord">
          <ac:chgData name="Oliwer Urbaniak" userId="d5781c52-469e-47d2-924d-6ad3df140e12" providerId="ADAL" clId="{F588BFDF-18A1-4CC9-B8EF-44152F97CDEB}" dt="2023-06-15T21:52:40.190" v="705" actId="1076"/>
          <ac:spMkLst>
            <pc:docMk/>
            <pc:sldMk cId="3951213074" sldId="290"/>
            <ac:spMk id="17" creationId="{C3AD099C-B212-BA68-5592-1AC478F1946B}"/>
          </ac:spMkLst>
        </pc:spChg>
        <pc:spChg chg="add mod ord">
          <ac:chgData name="Oliwer Urbaniak" userId="d5781c52-469e-47d2-924d-6ad3df140e12" providerId="ADAL" clId="{F588BFDF-18A1-4CC9-B8EF-44152F97CDEB}" dt="2023-06-15T21:52:40.190" v="705" actId="1076"/>
          <ac:spMkLst>
            <pc:docMk/>
            <pc:sldMk cId="3951213074" sldId="290"/>
            <ac:spMk id="18" creationId="{1FCE74DA-D3C3-6B46-37B5-DAE7E59075A6}"/>
          </ac:spMkLst>
        </pc:spChg>
        <pc:spChg chg="add del mod ord">
          <ac:chgData name="Oliwer Urbaniak" userId="d5781c52-469e-47d2-924d-6ad3df140e12" providerId="ADAL" clId="{F588BFDF-18A1-4CC9-B8EF-44152F97CDEB}" dt="2023-06-15T21:51:35.762" v="694" actId="21"/>
          <ac:spMkLst>
            <pc:docMk/>
            <pc:sldMk cId="3951213074" sldId="290"/>
            <ac:spMk id="19" creationId="{7478E798-42B4-1D03-AD91-3317D81EFA11}"/>
          </ac:spMkLst>
        </pc:spChg>
        <pc:spChg chg="add del mod ord">
          <ac:chgData name="Oliwer Urbaniak" userId="d5781c52-469e-47d2-924d-6ad3df140e12" providerId="ADAL" clId="{F588BFDF-18A1-4CC9-B8EF-44152F97CDEB}" dt="2023-06-15T21:51:33.742" v="693" actId="21"/>
          <ac:spMkLst>
            <pc:docMk/>
            <pc:sldMk cId="3951213074" sldId="290"/>
            <ac:spMk id="20" creationId="{DF202909-F3D9-857B-E77C-4D2F11273AD9}"/>
          </ac:spMkLst>
        </pc:spChg>
      </pc:sldChg>
      <pc:sldChg chg="addSp delSp modSp new del mod chgLayout">
        <pc:chgData name="Oliwer Urbaniak" userId="d5781c52-469e-47d2-924d-6ad3df140e12" providerId="ADAL" clId="{F588BFDF-18A1-4CC9-B8EF-44152F97CDEB}" dt="2023-06-15T21:55:22.627" v="708" actId="2696"/>
        <pc:sldMkLst>
          <pc:docMk/>
          <pc:sldMk cId="3299365187" sldId="291"/>
        </pc:sldMkLst>
        <pc:spChg chg="del mod ord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2" creationId="{EC64E9A4-F19F-AF70-6070-FFBD6C053BF7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3" creationId="{6C47218E-EF90-E60B-8411-B03E922C6868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4" creationId="{0C6B9828-B5B4-BC96-26A7-CD2B7C834E45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5" creationId="{03C48B5B-3036-434E-4EF2-906BF9777320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6" creationId="{36CC6C24-7698-0853-330A-6C1C2C5EAE3D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7" creationId="{B6652F01-1384-C7F6-BA82-FE26492734E3}"/>
          </ac:spMkLst>
        </pc:spChg>
        <pc:spChg chg="del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8" creationId="{D3D48361-93B8-19DD-0528-73B115FDCA11}"/>
          </ac:spMkLst>
        </pc:spChg>
        <pc:spChg chg="mod ord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9" creationId="{902F2339-0906-4449-B167-06E727443592}"/>
          </ac:spMkLst>
        </pc:spChg>
        <pc:spChg chg="mod ord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10" creationId="{4E9104F1-7E26-154F-D8D7-B674D309AD9D}"/>
          </ac:spMkLst>
        </pc:spChg>
        <pc:spChg chg="mod ord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11" creationId="{D7B7322E-FCAE-D240-7B10-89B8EEF2F5B2}"/>
          </ac:spMkLst>
        </pc:spChg>
        <pc:spChg chg="add mod ord">
          <ac:chgData name="Oliwer Urbaniak" userId="d5781c52-469e-47d2-924d-6ad3df140e12" providerId="ADAL" clId="{F588BFDF-18A1-4CC9-B8EF-44152F97CDEB}" dt="2023-06-15T21:55:17.198" v="707" actId="700"/>
          <ac:spMkLst>
            <pc:docMk/>
            <pc:sldMk cId="3299365187" sldId="291"/>
            <ac:spMk id="12" creationId="{61A61949-867C-C558-03FD-B052EB92EDDA}"/>
          </ac:spMkLst>
        </pc:spChg>
      </pc:sldChg>
      <pc:sldChg chg="addSp delSp modSp new mod modTransition chgLayout">
        <pc:chgData name="Oliwer Urbaniak" userId="d5781c52-469e-47d2-924d-6ad3df140e12" providerId="ADAL" clId="{F588BFDF-18A1-4CC9-B8EF-44152F97CDEB}" dt="2023-06-16T07:45:39.316" v="2401"/>
        <pc:sldMkLst>
          <pc:docMk/>
          <pc:sldMk cId="4028948268" sldId="291"/>
        </pc:sldMkLst>
        <pc:spChg chg="del mod ord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2" creationId="{9E8276A5-E27A-5ED7-347F-B17E7973BC3A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3" creationId="{878F98CE-943E-F42A-282F-12D735ECB2CC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4" creationId="{D0686A12-99A4-05C4-0C57-224AFAA7A68A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5" creationId="{2A9FF9B6-B22E-48D5-ADC3-6CF32C3A474E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6" creationId="{074E927D-D3BC-FB05-3FFB-E0168592F8C5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7" creationId="{022819D1-E72A-6CAE-859C-A18D5B47E8DE}"/>
          </ac:spMkLst>
        </pc:spChg>
        <pc:spChg chg="del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8" creationId="{DEC5D747-171F-26AC-5833-9FBF80AF7432}"/>
          </ac:spMkLst>
        </pc:spChg>
        <pc:spChg chg="mod ord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9" creationId="{90321EB2-6A20-0DDB-CA05-7E8861FD131F}"/>
          </ac:spMkLst>
        </pc:spChg>
        <pc:spChg chg="mod ord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10" creationId="{E5BA028F-06C8-78E0-A158-2DDADFF0D906}"/>
          </ac:spMkLst>
        </pc:spChg>
        <pc:spChg chg="mod ord">
          <ac:chgData name="Oliwer Urbaniak" userId="d5781c52-469e-47d2-924d-6ad3df140e12" providerId="ADAL" clId="{F588BFDF-18A1-4CC9-B8EF-44152F97CDEB}" dt="2023-06-15T21:56:15.095" v="710" actId="700"/>
          <ac:spMkLst>
            <pc:docMk/>
            <pc:sldMk cId="4028948268" sldId="291"/>
            <ac:spMk id="11" creationId="{FFC41D01-FE6B-4964-8AED-7BD75E591278}"/>
          </ac:spMkLst>
        </pc:spChg>
        <pc:spChg chg="add mod ord">
          <ac:chgData name="Oliwer Urbaniak" userId="d5781c52-469e-47d2-924d-6ad3df140e12" providerId="ADAL" clId="{F588BFDF-18A1-4CC9-B8EF-44152F97CDEB}" dt="2023-06-15T21:56:18.648" v="714" actId="20577"/>
          <ac:spMkLst>
            <pc:docMk/>
            <pc:sldMk cId="4028948268" sldId="291"/>
            <ac:spMk id="12" creationId="{247DFBDF-72F9-DD6D-5241-8F443A353C4C}"/>
          </ac:spMkLst>
        </pc:spChg>
        <pc:spChg chg="add mod">
          <ac:chgData name="Oliwer Urbaniak" userId="d5781c52-469e-47d2-924d-6ad3df140e12" providerId="ADAL" clId="{F588BFDF-18A1-4CC9-B8EF-44152F97CDEB}" dt="2023-06-15T22:00:50.731" v="1185" actId="208"/>
          <ac:spMkLst>
            <pc:docMk/>
            <pc:sldMk cId="4028948268" sldId="291"/>
            <ac:spMk id="19" creationId="{02B588E3-3D71-2D45-41C0-DBD2FC9B71FD}"/>
          </ac:spMkLst>
        </pc:spChg>
        <pc:picChg chg="add del">
          <ac:chgData name="Oliwer Urbaniak" userId="d5781c52-469e-47d2-924d-6ad3df140e12" providerId="ADAL" clId="{F588BFDF-18A1-4CC9-B8EF-44152F97CDEB}" dt="2023-06-15T21:56:43.377" v="722" actId="22"/>
          <ac:picMkLst>
            <pc:docMk/>
            <pc:sldMk cId="4028948268" sldId="291"/>
            <ac:picMk id="14" creationId="{0BAF3A3B-9812-90DF-53C7-69B6ACF82EDC}"/>
          </ac:picMkLst>
        </pc:picChg>
        <pc:picChg chg="add del mod">
          <ac:chgData name="Oliwer Urbaniak" userId="d5781c52-469e-47d2-924d-6ad3df140e12" providerId="ADAL" clId="{F588BFDF-18A1-4CC9-B8EF-44152F97CDEB}" dt="2023-06-15T21:56:43.061" v="721" actId="22"/>
          <ac:picMkLst>
            <pc:docMk/>
            <pc:sldMk cId="4028948268" sldId="291"/>
            <ac:picMk id="16" creationId="{F030C32B-491B-C7E5-CA4D-CDDB62300505}"/>
          </ac:picMkLst>
        </pc:picChg>
        <pc:picChg chg="add mod">
          <ac:chgData name="Oliwer Urbaniak" userId="d5781c52-469e-47d2-924d-6ad3df140e12" providerId="ADAL" clId="{F588BFDF-18A1-4CC9-B8EF-44152F97CDEB}" dt="2023-06-15T21:56:50.418" v="724" actId="1076"/>
          <ac:picMkLst>
            <pc:docMk/>
            <pc:sldMk cId="4028948268" sldId="291"/>
            <ac:picMk id="18" creationId="{ED9B02FC-A07E-B52D-E521-DCB625E941F7}"/>
          </ac:picMkLst>
        </pc:picChg>
      </pc:sldChg>
      <pc:sldChg chg="addSp delSp modSp new mod modTransition chgLayout">
        <pc:chgData name="Oliwer Urbaniak" userId="d5781c52-469e-47d2-924d-6ad3df140e12" providerId="ADAL" clId="{F588BFDF-18A1-4CC9-B8EF-44152F97CDEB}" dt="2023-06-16T07:45:39.316" v="2401"/>
        <pc:sldMkLst>
          <pc:docMk/>
          <pc:sldMk cId="3157332460" sldId="292"/>
        </pc:sldMkLst>
        <pc:spChg chg="del mod ord">
          <ac:chgData name="Oliwer Urbaniak" userId="d5781c52-469e-47d2-924d-6ad3df140e12" providerId="ADAL" clId="{F588BFDF-18A1-4CC9-B8EF-44152F97CDEB}" dt="2023-06-15T22:01:10.939" v="1187" actId="700"/>
          <ac:spMkLst>
            <pc:docMk/>
            <pc:sldMk cId="3157332460" sldId="292"/>
            <ac:spMk id="2" creationId="{BB5F7E70-6E41-4199-717C-E4ECC2F2E098}"/>
          </ac:spMkLst>
        </pc:spChg>
        <pc:spChg chg="add del mod ord">
          <ac:chgData name="Oliwer Urbaniak" userId="d5781c52-469e-47d2-924d-6ad3df140e12" providerId="ADAL" clId="{F588BFDF-18A1-4CC9-B8EF-44152F97CDEB}" dt="2023-06-15T22:01:49.141" v="1194" actId="700"/>
          <ac:spMkLst>
            <pc:docMk/>
            <pc:sldMk cId="3157332460" sldId="292"/>
            <ac:spMk id="3" creationId="{1F32289F-30B0-1E9A-8DD1-95F2C7AB51E9}"/>
          </ac:spMkLst>
        </pc:spChg>
        <pc:spChg chg="add del mod ord">
          <ac:chgData name="Oliwer Urbaniak" userId="d5781c52-469e-47d2-924d-6ad3df140e12" providerId="ADAL" clId="{F588BFDF-18A1-4CC9-B8EF-44152F97CDEB}" dt="2023-06-15T22:01:49.141" v="1194" actId="700"/>
          <ac:spMkLst>
            <pc:docMk/>
            <pc:sldMk cId="3157332460" sldId="292"/>
            <ac:spMk id="4" creationId="{337CD380-E27D-34ED-EC21-2AD051C8E494}"/>
          </ac:spMkLst>
        </pc:spChg>
        <pc:spChg chg="add del mod ord">
          <ac:chgData name="Oliwer Urbaniak" userId="d5781c52-469e-47d2-924d-6ad3df140e12" providerId="ADAL" clId="{F588BFDF-18A1-4CC9-B8EF-44152F97CDEB}" dt="2023-06-15T22:02:07.642" v="1195" actId="700"/>
          <ac:spMkLst>
            <pc:docMk/>
            <pc:sldMk cId="3157332460" sldId="292"/>
            <ac:spMk id="5" creationId="{79971672-8D77-02CF-5856-EF1EA52B906F}"/>
          </ac:spMkLst>
        </pc:spChg>
        <pc:spChg chg="add del mod ord">
          <ac:chgData name="Oliwer Urbaniak" userId="d5781c52-469e-47d2-924d-6ad3df140e12" providerId="ADAL" clId="{F588BFDF-18A1-4CC9-B8EF-44152F97CDEB}" dt="2023-06-15T22:02:07.642" v="1195" actId="700"/>
          <ac:spMkLst>
            <pc:docMk/>
            <pc:sldMk cId="3157332460" sldId="292"/>
            <ac:spMk id="6" creationId="{03BE7F4E-D99C-E722-A5BD-8D5359B34F80}"/>
          </ac:spMkLst>
        </pc:spChg>
        <pc:spChg chg="add mod ord">
          <ac:chgData name="Oliwer Urbaniak" userId="d5781c52-469e-47d2-924d-6ad3df140e12" providerId="ADAL" clId="{F588BFDF-18A1-4CC9-B8EF-44152F97CDEB}" dt="2023-06-15T22:03:41.403" v="1410" actId="20577"/>
          <ac:spMkLst>
            <pc:docMk/>
            <pc:sldMk cId="3157332460" sldId="292"/>
            <ac:spMk id="7" creationId="{0FE8D2F6-2427-99CF-6144-46C952EB7AA6}"/>
          </ac:spMkLst>
        </pc:spChg>
        <pc:spChg chg="add del mod ord">
          <ac:chgData name="Oliwer Urbaniak" userId="d5781c52-469e-47d2-924d-6ad3df140e12" providerId="ADAL" clId="{F588BFDF-18A1-4CC9-B8EF-44152F97CDEB}" dt="2023-06-15T22:02:10.148" v="1196" actId="21"/>
          <ac:spMkLst>
            <pc:docMk/>
            <pc:sldMk cId="3157332460" sldId="292"/>
            <ac:spMk id="8" creationId="{4528B516-5030-9D8D-9AA3-D21835C59AEF}"/>
          </ac:spMkLst>
        </pc:spChg>
        <pc:spChg chg="add del mod">
          <ac:chgData name="Oliwer Urbaniak" userId="d5781c52-469e-47d2-924d-6ad3df140e12" providerId="ADAL" clId="{F588BFDF-18A1-4CC9-B8EF-44152F97CDEB}" dt="2023-06-15T22:05:28.052" v="1412"/>
          <ac:spMkLst>
            <pc:docMk/>
            <pc:sldMk cId="3157332460" sldId="292"/>
            <ac:spMk id="9" creationId="{3A8BE802-2D7A-5262-53E6-A369982DAFC3}"/>
          </ac:spMkLst>
        </pc:spChg>
        <pc:spChg chg="add mod">
          <ac:chgData name="Oliwer Urbaniak" userId="d5781c52-469e-47d2-924d-6ad3df140e12" providerId="ADAL" clId="{F588BFDF-18A1-4CC9-B8EF-44152F97CDEB}" dt="2023-06-15T22:06:34.249" v="1489" actId="20577"/>
          <ac:spMkLst>
            <pc:docMk/>
            <pc:sldMk cId="3157332460" sldId="292"/>
            <ac:spMk id="10" creationId="{EEAC0616-87BA-CE4F-9130-56471CF77021}"/>
          </ac:spMkLst>
        </pc:spChg>
      </pc:sldChg>
      <pc:sldChg chg="addSp delSp modSp new mod modTransition chgLayout">
        <pc:chgData name="Oliwer Urbaniak" userId="d5781c52-469e-47d2-924d-6ad3df140e12" providerId="ADAL" clId="{F588BFDF-18A1-4CC9-B8EF-44152F97CDEB}" dt="2023-06-16T07:45:39.316" v="2401"/>
        <pc:sldMkLst>
          <pc:docMk/>
          <pc:sldMk cId="2547642638" sldId="293"/>
        </pc:sldMkLst>
        <pc:spChg chg="add mod">
          <ac:chgData name="Oliwer Urbaniak" userId="d5781c52-469e-47d2-924d-6ad3df140e12" providerId="ADAL" clId="{F588BFDF-18A1-4CC9-B8EF-44152F97CDEB}" dt="2023-06-16T07:44:50.278" v="2396" actId="20577"/>
          <ac:spMkLst>
            <pc:docMk/>
            <pc:sldMk cId="2547642638" sldId="293"/>
            <ac:spMk id="2" creationId="{39AC2041-97E1-F310-0B63-1F3001C2F114}"/>
          </ac:spMkLst>
        </pc:spChg>
        <pc:spChg chg="del">
          <ac:chgData name="Oliwer Urbaniak" userId="d5781c52-469e-47d2-924d-6ad3df140e12" providerId="ADAL" clId="{F588BFDF-18A1-4CC9-B8EF-44152F97CDEB}" dt="2023-06-15T22:05:44.259" v="1415" actId="26606"/>
          <ac:spMkLst>
            <pc:docMk/>
            <pc:sldMk cId="2547642638" sldId="293"/>
            <ac:spMk id="2" creationId="{E463F992-E0E9-08F3-A322-D64C02E74695}"/>
          </ac:spMkLst>
        </pc:spChg>
        <pc:spChg chg="del">
          <ac:chgData name="Oliwer Urbaniak" userId="d5781c52-469e-47d2-924d-6ad3df140e12" providerId="ADAL" clId="{F588BFDF-18A1-4CC9-B8EF-44152F97CDEB}" dt="2023-06-15T22:05:44.259" v="1415" actId="26606"/>
          <ac:spMkLst>
            <pc:docMk/>
            <pc:sldMk cId="2547642638" sldId="293"/>
            <ac:spMk id="3" creationId="{654A55A8-6AC5-A3C3-F904-1A88950CC0FD}"/>
          </ac:spMkLst>
        </pc:spChg>
        <pc:spChg chg="mod modVis">
          <ac:chgData name="Oliwer Urbaniak" userId="d5781c52-469e-47d2-924d-6ad3df140e12" providerId="ADAL" clId="{F588BFDF-18A1-4CC9-B8EF-44152F97CDEB}" dt="2023-06-15T22:05:44.259" v="1415" actId="26606"/>
          <ac:spMkLst>
            <pc:docMk/>
            <pc:sldMk cId="2547642638" sldId="293"/>
            <ac:spMk id="4" creationId="{D80048D6-1EBA-19D5-0206-289F6144F522}"/>
          </ac:spMkLst>
        </pc:spChg>
        <pc:spChg chg="mod">
          <ac:chgData name="Oliwer Urbaniak" userId="d5781c52-469e-47d2-924d-6ad3df140e12" providerId="ADAL" clId="{F588BFDF-18A1-4CC9-B8EF-44152F97CDEB}" dt="2023-06-15T22:05:44.259" v="1415" actId="26606"/>
          <ac:spMkLst>
            <pc:docMk/>
            <pc:sldMk cId="2547642638" sldId="293"/>
            <ac:spMk id="5" creationId="{450F70AB-FEB7-F4DC-9242-295E6EF0D942}"/>
          </ac:spMkLst>
        </pc:spChg>
        <pc:spChg chg="mod modVis">
          <ac:chgData name="Oliwer Urbaniak" userId="d5781c52-469e-47d2-924d-6ad3df140e12" providerId="ADAL" clId="{F588BFDF-18A1-4CC9-B8EF-44152F97CDEB}" dt="2023-06-15T22:05:44.259" v="1415" actId="26606"/>
          <ac:spMkLst>
            <pc:docMk/>
            <pc:sldMk cId="2547642638" sldId="293"/>
            <ac:spMk id="6" creationId="{67A9C7A0-C160-B13E-2AC8-900F01F95607}"/>
          </ac:spMkLst>
        </pc:spChg>
        <pc:picChg chg="add mod ord">
          <ac:chgData name="Oliwer Urbaniak" userId="d5781c52-469e-47d2-924d-6ad3df140e12" providerId="ADAL" clId="{F588BFDF-18A1-4CC9-B8EF-44152F97CDEB}" dt="2023-06-16T07:44:38.652" v="2369" actId="1076"/>
          <ac:picMkLst>
            <pc:docMk/>
            <pc:sldMk cId="2547642638" sldId="293"/>
            <ac:picMk id="8" creationId="{DA41058D-419F-F565-0929-3B687B13B158}"/>
          </ac:picMkLst>
        </pc:picChg>
        <pc:picChg chg="add mod">
          <ac:chgData name="Oliwer Urbaniak" userId="d5781c52-469e-47d2-924d-6ad3df140e12" providerId="ADAL" clId="{F588BFDF-18A1-4CC9-B8EF-44152F97CDEB}" dt="2023-06-16T07:44:59.381" v="2397" actId="1076"/>
          <ac:picMkLst>
            <pc:docMk/>
            <pc:sldMk cId="2547642638" sldId="293"/>
            <ac:picMk id="10" creationId="{78094EAA-4556-80BF-BE64-24D3AA3A1986}"/>
          </ac:picMkLst>
        </pc:picChg>
      </pc:sldChg>
      <pc:sldChg chg="addSp delSp modSp new mod ord modTransition">
        <pc:chgData name="Oliwer Urbaniak" userId="d5781c52-469e-47d2-924d-6ad3df140e12" providerId="ADAL" clId="{F588BFDF-18A1-4CC9-B8EF-44152F97CDEB}" dt="2023-06-16T07:46:14.429" v="2403"/>
        <pc:sldMkLst>
          <pc:docMk/>
          <pc:sldMk cId="3838832254" sldId="294"/>
        </pc:sldMkLst>
        <pc:spChg chg="mod">
          <ac:chgData name="Oliwer Urbaniak" userId="d5781c52-469e-47d2-924d-6ad3df140e12" providerId="ADAL" clId="{F588BFDF-18A1-4CC9-B8EF-44152F97CDEB}" dt="2023-06-16T05:06:43.150" v="1571" actId="1076"/>
          <ac:spMkLst>
            <pc:docMk/>
            <pc:sldMk cId="3838832254" sldId="294"/>
            <ac:spMk id="2" creationId="{5870CCB9-194E-3004-A2A1-7F9F30C22A10}"/>
          </ac:spMkLst>
        </pc:spChg>
        <pc:spChg chg="mod">
          <ac:chgData name="Oliwer Urbaniak" userId="d5781c52-469e-47d2-924d-6ad3df140e12" providerId="ADAL" clId="{F588BFDF-18A1-4CC9-B8EF-44152F97CDEB}" dt="2023-06-16T07:42:20.248" v="2183" actId="20577"/>
          <ac:spMkLst>
            <pc:docMk/>
            <pc:sldMk cId="3838832254" sldId="294"/>
            <ac:spMk id="3" creationId="{8D6EF734-FBF9-9EEB-C8DF-763D53E11F38}"/>
          </ac:spMkLst>
        </pc:spChg>
        <pc:picChg chg="add del mod">
          <ac:chgData name="Oliwer Urbaniak" userId="d5781c52-469e-47d2-924d-6ad3df140e12" providerId="ADAL" clId="{F588BFDF-18A1-4CC9-B8EF-44152F97CDEB}" dt="2023-06-16T05:07:10.309" v="1572" actId="21"/>
          <ac:picMkLst>
            <pc:docMk/>
            <pc:sldMk cId="3838832254" sldId="294"/>
            <ac:picMk id="1026" creationId="{F9CF1A3C-744B-B1CA-DB7F-B0AE01C16D77}"/>
          </ac:picMkLst>
        </pc:picChg>
        <pc:picChg chg="add mod">
          <ac:chgData name="Oliwer Urbaniak" userId="d5781c52-469e-47d2-924d-6ad3df140e12" providerId="ADAL" clId="{F588BFDF-18A1-4CC9-B8EF-44152F97CDEB}" dt="2023-06-16T05:08:03.936" v="1581" actId="1076"/>
          <ac:picMkLst>
            <pc:docMk/>
            <pc:sldMk cId="3838832254" sldId="294"/>
            <ac:picMk id="1028" creationId="{FB196AA0-43F8-8731-2D57-B58A126C5D64}"/>
          </ac:picMkLst>
        </pc:picChg>
        <pc:picChg chg="add mod">
          <ac:chgData name="Oliwer Urbaniak" userId="d5781c52-469e-47d2-924d-6ad3df140e12" providerId="ADAL" clId="{F588BFDF-18A1-4CC9-B8EF-44152F97CDEB}" dt="2023-06-16T05:08:02.100" v="1580" actId="1076"/>
          <ac:picMkLst>
            <pc:docMk/>
            <pc:sldMk cId="3838832254" sldId="294"/>
            <ac:picMk id="1030" creationId="{B8DAAF09-4C8A-DF81-2529-07C41DDCE900}"/>
          </ac:picMkLst>
        </pc:picChg>
      </pc:sldChg>
      <pc:sldChg chg="addSp modSp new mod modTransition">
        <pc:chgData name="Oliwer Urbaniak" userId="d5781c52-469e-47d2-924d-6ad3df140e12" providerId="ADAL" clId="{F588BFDF-18A1-4CC9-B8EF-44152F97CDEB}" dt="2023-06-16T07:45:39.316" v="2401"/>
        <pc:sldMkLst>
          <pc:docMk/>
          <pc:sldMk cId="1309419789" sldId="295"/>
        </pc:sldMkLst>
        <pc:spChg chg="mod">
          <ac:chgData name="Oliwer Urbaniak" userId="d5781c52-469e-47d2-924d-6ad3df140e12" providerId="ADAL" clId="{F588BFDF-18A1-4CC9-B8EF-44152F97CDEB}" dt="2023-06-16T07:32:34.682" v="1682" actId="20577"/>
          <ac:spMkLst>
            <pc:docMk/>
            <pc:sldMk cId="1309419789" sldId="295"/>
            <ac:spMk id="2" creationId="{9F74FB24-E325-12DF-8399-C14305561D0C}"/>
          </ac:spMkLst>
        </pc:spChg>
        <pc:spChg chg="mod">
          <ac:chgData name="Oliwer Urbaniak" userId="d5781c52-469e-47d2-924d-6ad3df140e12" providerId="ADAL" clId="{F588BFDF-18A1-4CC9-B8EF-44152F97CDEB}" dt="2023-06-16T07:33:13.265" v="1788" actId="20577"/>
          <ac:spMkLst>
            <pc:docMk/>
            <pc:sldMk cId="1309419789" sldId="295"/>
            <ac:spMk id="3" creationId="{A1645831-81D6-7C39-96FF-3D8623EAB74A}"/>
          </ac:spMkLst>
        </pc:spChg>
        <pc:spChg chg="mod">
          <ac:chgData name="Oliwer Urbaniak" userId="d5781c52-469e-47d2-924d-6ad3df140e12" providerId="ADAL" clId="{F588BFDF-18A1-4CC9-B8EF-44152F97CDEB}" dt="2023-06-16T07:35:42.908" v="1873" actId="20577"/>
          <ac:spMkLst>
            <pc:docMk/>
            <pc:sldMk cId="1309419789" sldId="295"/>
            <ac:spMk id="4" creationId="{3FE4F87C-5F6F-2739-5CF5-2F9D60B46298}"/>
          </ac:spMkLst>
        </pc:spChg>
        <pc:spChg chg="mod">
          <ac:chgData name="Oliwer Urbaniak" userId="d5781c52-469e-47d2-924d-6ad3df140e12" providerId="ADAL" clId="{F588BFDF-18A1-4CC9-B8EF-44152F97CDEB}" dt="2023-06-16T07:37:26.765" v="1937" actId="20577"/>
          <ac:spMkLst>
            <pc:docMk/>
            <pc:sldMk cId="1309419789" sldId="295"/>
            <ac:spMk id="5" creationId="{A95218E0-5AC5-5ED8-9866-028D67D2F02D}"/>
          </ac:spMkLst>
        </pc:spChg>
        <pc:spChg chg="mod">
          <ac:chgData name="Oliwer Urbaniak" userId="d5781c52-469e-47d2-924d-6ad3df140e12" providerId="ADAL" clId="{F588BFDF-18A1-4CC9-B8EF-44152F97CDEB}" dt="2023-06-16T07:37:58.053" v="2069" actId="20577"/>
          <ac:spMkLst>
            <pc:docMk/>
            <pc:sldMk cId="1309419789" sldId="295"/>
            <ac:spMk id="6" creationId="{ECFFF518-3C84-EC64-678C-AFC2F08E19B4}"/>
          </ac:spMkLst>
        </pc:spChg>
        <pc:spChg chg="mod">
          <ac:chgData name="Oliwer Urbaniak" userId="d5781c52-469e-47d2-924d-6ad3df140e12" providerId="ADAL" clId="{F588BFDF-18A1-4CC9-B8EF-44152F97CDEB}" dt="2023-06-16T07:43:06.263" v="2202" actId="20577"/>
          <ac:spMkLst>
            <pc:docMk/>
            <pc:sldMk cId="1309419789" sldId="295"/>
            <ac:spMk id="7" creationId="{757240CA-DAA2-1787-F89F-467529C91243}"/>
          </ac:spMkLst>
        </pc:spChg>
        <pc:spChg chg="mod">
          <ac:chgData name="Oliwer Urbaniak" userId="d5781c52-469e-47d2-924d-6ad3df140e12" providerId="ADAL" clId="{F588BFDF-18A1-4CC9-B8EF-44152F97CDEB}" dt="2023-06-16T07:44:09.137" v="2367" actId="20577"/>
          <ac:spMkLst>
            <pc:docMk/>
            <pc:sldMk cId="1309419789" sldId="295"/>
            <ac:spMk id="8" creationId="{BC43951E-5F37-BA29-EAF6-E20C87B6FEB1}"/>
          </ac:spMkLst>
        </pc:spChg>
        <pc:picChg chg="add mod">
          <ac:chgData name="Oliwer Urbaniak" userId="d5781c52-469e-47d2-924d-6ad3df140e12" providerId="ADAL" clId="{F588BFDF-18A1-4CC9-B8EF-44152F97CDEB}" dt="2023-06-16T07:39:16.859" v="2071" actId="1076"/>
          <ac:picMkLst>
            <pc:docMk/>
            <pc:sldMk cId="1309419789" sldId="295"/>
            <ac:picMk id="13" creationId="{BBD5B9FF-0F07-134E-9E3A-18F530D009D0}"/>
          </ac:picMkLst>
        </pc:picChg>
        <pc:picChg chg="add mod">
          <ac:chgData name="Oliwer Urbaniak" userId="d5781c52-469e-47d2-924d-6ad3df140e12" providerId="ADAL" clId="{F588BFDF-18A1-4CC9-B8EF-44152F97CDEB}" dt="2023-06-16T07:39:53.479" v="2075" actId="1076"/>
          <ac:picMkLst>
            <pc:docMk/>
            <pc:sldMk cId="1309419789" sldId="295"/>
            <ac:picMk id="15" creationId="{3A0E1B07-6149-2DB7-1338-93A50AB2DE86}"/>
          </ac:picMkLst>
        </pc:picChg>
      </pc:sldChg>
      <pc:sldMasterChg chg="modTransition modSldLayout">
        <pc:chgData name="Oliwer Urbaniak" userId="d5781c52-469e-47d2-924d-6ad3df140e12" providerId="ADAL" clId="{F588BFDF-18A1-4CC9-B8EF-44152F97CDEB}" dt="2023-06-16T07:45:39.316" v="2401"/>
        <pc:sldMasterMkLst>
          <pc:docMk/>
          <pc:sldMasterMk cId="1928452137" sldId="2147483666"/>
        </pc:sldMasterMkLst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913108640" sldId="2147483667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631270364" sldId="2147483668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052812340" sldId="2147483670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021740900" sldId="2147483671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4203189534" sldId="2147483672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228668804" sldId="2147483673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562372833" sldId="2147483674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609095538" sldId="2147483675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64798778" sldId="2147483676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1616316768" sldId="2147483677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429355126" sldId="2147483678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491003012" sldId="2147483679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3543133" sldId="2147483681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501487619" sldId="2147483688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056323463" sldId="2147483692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3061950496" sldId="2147483694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1386696317" sldId="2147483696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129327841" sldId="2147483697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1442619314" sldId="2147483699"/>
          </pc:sldLayoutMkLst>
        </pc:sldLayoutChg>
        <pc:sldLayoutChg chg="modTransition">
          <pc:chgData name="Oliwer Urbaniak" userId="d5781c52-469e-47d2-924d-6ad3df140e12" providerId="ADAL" clId="{F588BFDF-18A1-4CC9-B8EF-44152F97CDEB}" dt="2023-06-16T07:45:39.316" v="2401"/>
          <pc:sldLayoutMkLst>
            <pc:docMk/>
            <pc:sldMasterMk cId="1928452137" sldId="2147483666"/>
            <pc:sldLayoutMk cId="2376933483" sldId="214748370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BE4D8-A545-49B5-B6D6-1C4173C613DB}" type="datetime1">
              <a:rPr lang="pl-PL" smtClean="0"/>
              <a:t>16.06.2023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1:43:18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24575,'150'4'-544,"200"30"0,-50 22-978,-65-10 1112,458 86-4318,4 2 4088,-587-116 665,489 78-1300,6-44 534,-131-52 2457,-212-1 2983,-233 1-8926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1:43:4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0 24575,'0'362'0,"-2"-344"0,0-1 0,-1 1 0,0 0 0,-2-1 0,-7 18 0,5-13 0,1-1 0,-6 40 0,8 222 0,7-146 0,-3 91-1365,0-201-5461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1:43:51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1665 24575,'122'-2'0,"138"5"0,-160 9 0,27 1 0,620-11 0,-361-4 0,132 2 0,-492-2 0,0 0 0,28-7 0,36-3 0,-84 12 0,0-1 0,0 1 0,0-1 0,0 0 0,-1-1 0,1 1 0,0-1 0,0 0 0,-1 0 0,1-1 0,-1 0 0,0 0 0,0 0 0,0-1 0,0 1 0,0-1 0,-1 0 0,0-1 0,0 1 0,0-1 0,0 1 0,-1-1 0,0-1 0,0 1 0,0 0 0,0-1 0,-1 1 0,0-1 0,0 0 0,-1 1 0,1-1 0,-1 0 0,-1 0 0,1-10 0,0-77 0,-2 59 0,2 0 0,5-34 0,5-46 0,-4-1 0,-8-114 0,-1 72 0,2 140 0,0-71 0,-16-132 0,8 99 0,4 50 0,4 69 0,0-1 0,0 1 0,0-1 0,-1 1 0,1 0 0,-1-1 0,1 1 0,-1 0 0,0-1 0,0 1 0,0 0 0,-1 0 0,1 0 0,0 0 0,-1 0 0,1 0 0,-1 0 0,0 0 0,0 1 0,1-1 0,-1 1 0,0-1 0,0 1 0,0 0 0,-1-1 0,-2 0 0,-3 0 0,-1 0 0,0 0 0,1 1 0,-1 0 0,-18 1 0,18 1 0,-1-2 0,1 1 0,-1-1 0,-17-4 0,2-5 0,-1 2 0,0 1 0,0 1 0,-46-4 0,-35-2 0,69 6 0,-43-1 0,57 7 0,-20-1 0,0-1 0,-55-10 0,42 4 0,-1 3 0,1 3 0,-67 4 0,15 1 0,-928-3 0,1016 2 0,0 0 0,0 2 0,0 1 0,1 0 0,-1 1 0,1 2 0,-25 12 0,41-18 1,1 0 0,0 0 0,0 0 0,0 0 0,0 1 0,0-1 0,0 1 0,1 0 0,-1 0 0,1 0 0,0 0 0,0 1 0,0-1 0,0 1 0,0-1 0,1 1 0,0-1 0,-2 6-1,0 6-13,1 0 0,0 0-1,1 22 1,-3 21-1317,0-34-5496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1:43:58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1121 79 24575,'-190'-14'0,"-1"1"0,190 13 0,-53 1 0,-1-3 0,-73-12 0,85 8 0,-59 0 0,60 4 0,-66-10 0,68 7-430,1 1-1,-58 2 0,96 2 358,-29 1-6753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B031B-7A3C-49C1-AA9C-CE9313183260}" type="datetime1">
              <a:rPr lang="pl-PL" smtClean="0"/>
              <a:pPr/>
              <a:t>16.06.2023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29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92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27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651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338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781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445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158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Zawartość — symbol zastępczy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Zawartość — symbol zastępczy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endParaRPr lang="pl-PL" noProof="0"/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Zawartość — symbol zastępczy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wa elementy zawartoś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5" name="Tekst — symbol zastępczy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6" name="Tekst — symbol zastępczy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7" name="Tekst — symbol zastępczy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8" name="Tekst — symbol zastępczy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9" name="Tekst — symbol zastępczy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transition spd="slow">
    <p:fade thruBlk="1"/>
  </p:transition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Wykres — symbol zastępczy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pl-PL" noProof="0"/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Tekst — symbol zastępczy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7" name="Tekst — symbol zastępczy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20" name="Tekst — symbol zastępczy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3" name="Tekst — symbol zastępczy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4" name="Tekst — symbol zastępczy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5" name="Tekst — symbol zastępczy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6" name="Tekst — symbol zastępczy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9" name="Tekst — symbol zastępczy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7" name="Tekst — symbol zastępczy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Data — symbol zastępczy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37" name="Stopka — symbol zastępczy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38" name="Numer slajdu — symbol zastępczy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Grafika SmartArt 6 — symbol zastępczy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4 osob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8 osó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5" name="Obraz — symbol zastępczy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4" name="Tekst — symbol zastępczy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2" name="Tekst — symbol zastępczy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6" name="Obraz — symbol zastępczy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9" name="Tekst — symbol zastępczy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3" name="Tekst — symbol zastępczy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7" name="Obraz — symbol zastępczy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0" name="Tekst — symbol zastępczy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4" name="Tekst — symbol zastępczy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8" name="Obraz — symbol zastępczy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1" name="Tekst — symbol zastępczy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5" name="Tekst — symbol zastępczy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Zawartość — symbol zastępczy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7" name="Tekst — symbol zastępczy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4" name="Zawartość — symbol zastępczy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Zawartość — symbol zastępczy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Zawartość — symbol zastępczy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14" name="Tekst — symbol zastępczy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5" name="Zawartość — symbol zastępczy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transition spd="slow">
    <p:fade thruBlk="1"/>
  </p:transition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lan spotkan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kończen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a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Tekst — symbol zastępczy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8" name="Tekst — symbol zastępczy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4" name="Tekst — symbol zastępczy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5" name="Tekst — symbol zastępczy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6" name="Tekst — symbol zastępczy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7" name="Tekst — symbol zastępczy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2" name="Tekst — symbol zastępczy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2" name="Tekst — symbol zastępczy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13" name="Tekst — symbol zastępczy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0" name="Tekst — symbol zastępczy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3" name="Tekst — symbol zastępczy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4" name="Tekst — symbol zastępczy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stę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 — symbol zastępczy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2" name="Tekst — symbol zastępczy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ekst — symbol zastępczy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4" name="Tekst — symbol zastępczy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6" name="Tekst — symbol zastępczy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7" name="Data — symbol zastępczy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8" name="Stopka — symbol zastępczy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9" name="Numer slajdu — symbol zastępczy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y elementy zawartośc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transition spd="slow">
    <p:fade thruBlk="1"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pl-PL" dirty="0"/>
              <a:t>Space runner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pl-PL" dirty="0"/>
              <a:t>Oliwer Urbaniak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C5032C3D-806E-4E24-EE45-5D785EDF1CF6}"/>
              </a:ext>
            </a:extLst>
          </p:cNvPr>
          <p:cNvSpPr txBox="1">
            <a:spLocks/>
          </p:cNvSpPr>
          <p:nvPr/>
        </p:nvSpPr>
        <p:spPr>
          <a:xfrm>
            <a:off x="6416040" y="6013398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Projekt w języku skryptowym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74FB24-E325-12DF-8399-C1430556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udało się zrealizować?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1645831-81D6-7C39-96FF-3D8623EAB7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Zapamiętywanie postępów w grze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FE4F87C-5F6F-2739-5CF5-2F9D60B462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dirty="0"/>
              <a:t>Zapisywanie i wczytywanie wyników, a także zapamiętanie odblokowanych statków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95218E0-5AC5-5ED8-9866-028D67D2F0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Stworzenie systemu nagród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ECFFF518-3C84-EC64-678C-AFC2F08E19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pl-PL" dirty="0"/>
              <a:t>Prosty system nagród polegający na możliwości odblokowania danego statku po zdobyciu odpowiedniej ilości punktów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757240CA-DAA2-1787-F89F-467529C912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Stworzenie gry</a:t>
            </a: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BC43951E-5F37-BA29-EAF6-E20C87B6FEB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pl-PL" dirty="0"/>
              <a:t>Ustalenie reguł </a:t>
            </a:r>
            <a:r>
              <a:rPr lang="pl-PL" dirty="0" err="1"/>
              <a:t>gameplayu</a:t>
            </a:r>
            <a:r>
              <a:rPr lang="pl-PL" dirty="0"/>
              <a:t>, sterowania, rozmieszczenie przeszkód, stworzenie grafik otoczenia oraz niektórych dźwięków</a:t>
            </a:r>
          </a:p>
        </p:txBody>
      </p:sp>
      <p:sp>
        <p:nvSpPr>
          <p:cNvPr id="9" name="Symbol zastępczy daty 8">
            <a:extLst>
              <a:ext uri="{FF2B5EF4-FFF2-40B4-BE49-F238E27FC236}">
                <a16:creationId xmlns:a16="http://schemas.microsoft.com/office/drawing/2014/main" id="{8F9D3756-F432-799A-FA0E-F0893B89D22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0" name="Symbol zastępczy stopki 9">
            <a:extLst>
              <a:ext uri="{FF2B5EF4-FFF2-40B4-BE49-F238E27FC236}">
                <a16:creationId xmlns:a16="http://schemas.microsoft.com/office/drawing/2014/main" id="{B4383BA9-3873-FA78-230B-3A3A2E371C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6203D73C-8654-5DF1-9358-8CA6C7232DA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10</a:t>
            </a:fld>
            <a:endParaRPr lang="pl-PL" noProof="0"/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BBD5B9FF-0F07-134E-9E3A-18F530D0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6" y="3533448"/>
            <a:ext cx="4214225" cy="307112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3A0E1B07-6149-2DB7-1338-93A50AB2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4" y="215148"/>
            <a:ext cx="2825271" cy="27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19789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3">
            <a:extLst>
              <a:ext uri="{FF2B5EF4-FFF2-40B4-BE49-F238E27FC236}">
                <a16:creationId xmlns:a16="http://schemas.microsoft.com/office/drawing/2014/main" id="{B5FA1F7A-3AA6-473A-5EA9-27C1EC42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Czego nie udało się zrobić?</a:t>
            </a:r>
          </a:p>
        </p:txBody>
      </p:sp>
      <p:sp>
        <p:nvSpPr>
          <p:cNvPr id="15" name="Symbol zastępczy tekstu 14">
            <a:extLst>
              <a:ext uri="{FF2B5EF4-FFF2-40B4-BE49-F238E27FC236}">
                <a16:creationId xmlns:a16="http://schemas.microsoft.com/office/drawing/2014/main" id="{4D7B0E0B-4B0C-40AD-CEEE-5382328EB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1439" y="2525651"/>
            <a:ext cx="2882475" cy="823912"/>
          </a:xfrm>
        </p:spPr>
        <p:txBody>
          <a:bodyPr/>
          <a:lstStyle/>
          <a:p>
            <a:r>
              <a:rPr lang="pl-PL" dirty="0"/>
              <a:t>Bossy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ABF6FD42-9865-EE01-E423-8A8313237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91439" y="3583321"/>
            <a:ext cx="2882475" cy="1997867"/>
          </a:xfrm>
        </p:spPr>
        <p:txBody>
          <a:bodyPr/>
          <a:lstStyle/>
          <a:p>
            <a:r>
              <a:rPr lang="pl-PL" dirty="0"/>
              <a:t>Planowane było rozszerzenie gry o bossy po zdobyciu określonego wyniku, lecz sprawiło mi to na tyle kłopotów, że zrezygnowałem z tego pomysłu</a:t>
            </a:r>
          </a:p>
        </p:txBody>
      </p:sp>
      <p:sp>
        <p:nvSpPr>
          <p:cNvPr id="17" name="Symbol zastępczy tekstu 16">
            <a:extLst>
              <a:ext uri="{FF2B5EF4-FFF2-40B4-BE49-F238E27FC236}">
                <a16:creationId xmlns:a16="http://schemas.microsoft.com/office/drawing/2014/main" id="{C3AD099C-B212-BA68-5592-1AC478F19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79771" y="2488694"/>
            <a:ext cx="2896671" cy="823912"/>
          </a:xfrm>
        </p:spPr>
        <p:txBody>
          <a:bodyPr/>
          <a:lstStyle/>
          <a:p>
            <a:r>
              <a:rPr lang="pl-PL" dirty="0"/>
              <a:t>zdobycze</a:t>
            </a:r>
          </a:p>
        </p:txBody>
      </p:sp>
      <p:sp>
        <p:nvSpPr>
          <p:cNvPr id="18" name="Symbol zastępczy zawartości 17">
            <a:extLst>
              <a:ext uri="{FF2B5EF4-FFF2-40B4-BE49-F238E27FC236}">
                <a16:creationId xmlns:a16="http://schemas.microsoft.com/office/drawing/2014/main" id="{1FCE74DA-D3C3-6B46-37B5-DAE7E5907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79771" y="3546364"/>
            <a:ext cx="2896671" cy="1997867"/>
          </a:xfrm>
        </p:spPr>
        <p:txBody>
          <a:bodyPr/>
          <a:lstStyle/>
          <a:p>
            <a:r>
              <a:rPr lang="pl-PL" dirty="0"/>
              <a:t>Walutą w grze z założenia miały być „monety” zdobywane w trakcie gry, pojawiające się losowo w miejscach, w których gracz może się poruszać, lecz nie udało mi się tego zrealizować. </a:t>
            </a:r>
          </a:p>
        </p:txBody>
      </p:sp>
      <p:sp>
        <p:nvSpPr>
          <p:cNvPr id="9" name="Symbol zastępczy daty 8">
            <a:extLst>
              <a:ext uri="{FF2B5EF4-FFF2-40B4-BE49-F238E27FC236}">
                <a16:creationId xmlns:a16="http://schemas.microsoft.com/office/drawing/2014/main" id="{EE5B84CA-CEAF-84BE-05D6-6E4DAE91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 dirty="0"/>
              <a:t>2023</a:t>
            </a:r>
          </a:p>
        </p:txBody>
      </p:sp>
      <p:sp>
        <p:nvSpPr>
          <p:cNvPr id="10" name="Symbol zastępczy stopki 9">
            <a:extLst>
              <a:ext uri="{FF2B5EF4-FFF2-40B4-BE49-F238E27FC236}">
                <a16:creationId xmlns:a16="http://schemas.microsoft.com/office/drawing/2014/main" id="{1A45D97E-0E43-945D-5DF1-D72286ABA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4739FA92-32A6-9ACE-BB2B-61D62443D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pPr rtl="0"/>
              <a:t>11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951213074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1">
            <a:extLst>
              <a:ext uri="{FF2B5EF4-FFF2-40B4-BE49-F238E27FC236}">
                <a16:creationId xmlns:a16="http://schemas.microsoft.com/office/drawing/2014/main" id="{247DFBDF-72F9-DD6D-5241-8F443A353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MEnu</a:t>
            </a:r>
            <a:endParaRPr lang="pl-PL" dirty="0"/>
          </a:p>
        </p:txBody>
      </p:sp>
      <p:sp>
        <p:nvSpPr>
          <p:cNvPr id="9" name="Symbol zastępczy daty 8">
            <a:extLst>
              <a:ext uri="{FF2B5EF4-FFF2-40B4-BE49-F238E27FC236}">
                <a16:creationId xmlns:a16="http://schemas.microsoft.com/office/drawing/2014/main" id="{90321EB2-6A20-0DDB-CA05-7E8861FD131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10" name="Symbol zastępczy stopki 9">
            <a:extLst>
              <a:ext uri="{FF2B5EF4-FFF2-40B4-BE49-F238E27FC236}">
                <a16:creationId xmlns:a16="http://schemas.microsoft.com/office/drawing/2014/main" id="{E5BA028F-06C8-78E0-A158-2DDADFF0D90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FFC41D01-FE6B-4964-8AED-7BD75E5912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B5CEABB6-07DC-46E8-9B57-56EC44A396E5}" type="slidenum">
              <a:rPr lang="pl-PL" noProof="0" smtClean="0"/>
              <a:t>12</a:t>
            </a:fld>
            <a:endParaRPr lang="pl-PL" noProof="0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ED9B02FC-A07E-B52D-E521-DCB625E94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029" y="-3434"/>
            <a:ext cx="4015762" cy="6858000"/>
          </a:xfrm>
          <a:prstGeom prst="rect">
            <a:avLst/>
          </a:prstGeom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02B588E3-3D71-2D45-41C0-DBD2FC9B71FD}"/>
              </a:ext>
            </a:extLst>
          </p:cNvPr>
          <p:cNvSpPr txBox="1"/>
          <p:nvPr/>
        </p:nvSpPr>
        <p:spPr>
          <a:xfrm>
            <a:off x="260418" y="602475"/>
            <a:ext cx="4965563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Menu składa się z 5ciu opcji</a:t>
            </a:r>
          </a:p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„Play” – rozpoczęcie gry</a:t>
            </a:r>
          </a:p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„</a:t>
            </a:r>
            <a:r>
              <a:rPr lang="pl-PL" dirty="0" err="1">
                <a:solidFill>
                  <a:schemeClr val="bg1"/>
                </a:solidFill>
                <a:highlight>
                  <a:srgbClr val="000000"/>
                </a:highlight>
              </a:rPr>
              <a:t>Ships</a:t>
            </a:r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” – odblokowywanie oraz wybór statków</a:t>
            </a:r>
          </a:p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„</a:t>
            </a:r>
            <a:r>
              <a:rPr lang="pl-PL" dirty="0" err="1">
                <a:solidFill>
                  <a:schemeClr val="bg1"/>
                </a:solidFill>
                <a:highlight>
                  <a:srgbClr val="000000"/>
                </a:highlight>
              </a:rPr>
              <a:t>Score</a:t>
            </a:r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” – sprawdzenie ostatniego wyniku oraz wyniku całkowitego, a także możliwość zresetowania wyniku</a:t>
            </a:r>
          </a:p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„</a:t>
            </a:r>
            <a:r>
              <a:rPr lang="pl-PL" dirty="0" err="1">
                <a:solidFill>
                  <a:schemeClr val="bg1"/>
                </a:solidFill>
                <a:highlight>
                  <a:srgbClr val="000000"/>
                </a:highlight>
              </a:rPr>
              <a:t>Quit</a:t>
            </a:r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” – zamknięcie gry</a:t>
            </a:r>
          </a:p>
          <a:p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„</a:t>
            </a:r>
            <a:r>
              <a:rPr lang="pl-PL" dirty="0" err="1">
                <a:solidFill>
                  <a:schemeClr val="bg1"/>
                </a:solidFill>
                <a:highlight>
                  <a:srgbClr val="000000"/>
                </a:highlight>
              </a:rPr>
              <a:t>Options</a:t>
            </a:r>
            <a:r>
              <a:rPr lang="pl-PL" dirty="0">
                <a:solidFill>
                  <a:schemeClr val="bg1"/>
                </a:solidFill>
                <a:highlight>
                  <a:srgbClr val="000000"/>
                </a:highlight>
              </a:rPr>
              <a:t>” – Ustawienia głośności efektów dźwiękowych oraz muzyki w grze</a:t>
            </a:r>
          </a:p>
        </p:txBody>
      </p:sp>
    </p:spTree>
    <p:extLst>
      <p:ext uri="{BB962C8B-B14F-4D97-AF65-F5344CB8AC3E}">
        <p14:creationId xmlns:p14="http://schemas.microsoft.com/office/powerpoint/2010/main" val="4028948268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0FE8D2F6-2427-99CF-6144-46C952EB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grać?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EEAC0616-87BA-CE4F-9130-56471CF77021}"/>
              </a:ext>
            </a:extLst>
          </p:cNvPr>
          <p:cNvSpPr txBox="1"/>
          <p:nvPr/>
        </p:nvSpPr>
        <p:spPr>
          <a:xfrm>
            <a:off x="838200" y="2220686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Instrukcja:</a:t>
            </a:r>
          </a:p>
          <a:p>
            <a:r>
              <a:rPr lang="pl-PL" dirty="0"/>
              <a:t>Steruj statkiem tak, aby nie uderzyć w przeszkodę, zdobądź najwyższy wynik, jaki możesz!</a:t>
            </a:r>
          </a:p>
          <a:p>
            <a:endParaRPr lang="pl-PL" dirty="0"/>
          </a:p>
          <a:p>
            <a:r>
              <a:rPr lang="pl-PL" dirty="0"/>
              <a:t>Sterowanie:</a:t>
            </a:r>
          </a:p>
          <a:p>
            <a:r>
              <a:rPr lang="pl-PL" dirty="0"/>
              <a:t>Skakanie postacią – przycisk „</a:t>
            </a:r>
            <a:r>
              <a:rPr lang="pl-PL" dirty="0" err="1"/>
              <a:t>space</a:t>
            </a:r>
            <a:r>
              <a:rPr lang="pl-PL" dirty="0"/>
              <a:t>” lub jakikolwiek przycisk myszki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57332460"/>
      </p:ext>
    </p:extLst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>
            <a:extLst>
              <a:ext uri="{FF2B5EF4-FFF2-40B4-BE49-F238E27FC236}">
                <a16:creationId xmlns:a16="http://schemas.microsoft.com/office/drawing/2014/main" id="{DA41058D-419F-F565-0929-3B687B13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127" y="68260"/>
            <a:ext cx="3999277" cy="6721475"/>
          </a:xfrm>
          <a:prstGeom prst="rect">
            <a:avLst/>
          </a:prstGeom>
          <a:noFill/>
        </p:spPr>
      </p:pic>
      <p:sp>
        <p:nvSpPr>
          <p:cNvPr id="4" name="Symbol zastępczy daty 3" hidden="1">
            <a:extLst>
              <a:ext uri="{FF2B5EF4-FFF2-40B4-BE49-F238E27FC236}">
                <a16:creationId xmlns:a16="http://schemas.microsoft.com/office/drawing/2014/main" id="{D80048D6-1EBA-19D5-0206-289F6144F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/>
              <a:t>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0F70AB-FEB7-F4DC-9242-295E6EF0D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/>
              <a:t>Prezentacja</a:t>
            </a:r>
          </a:p>
        </p:txBody>
      </p:sp>
      <p:sp>
        <p:nvSpPr>
          <p:cNvPr id="6" name="Symbol zastępczy numeru slajdu 5" hidden="1">
            <a:extLst>
              <a:ext uri="{FF2B5EF4-FFF2-40B4-BE49-F238E27FC236}">
                <a16:creationId xmlns:a16="http://schemas.microsoft.com/office/drawing/2014/main" id="{67A9C7A0-C160-B13E-2AC8-900F01F9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l-PL" noProof="0" smtClean="0"/>
              <a:pPr rtl="0">
                <a:spcAft>
                  <a:spcPts val="600"/>
                </a:spcAft>
              </a:pPr>
              <a:t>14</a:t>
            </a:fld>
            <a:endParaRPr lang="pl-PL" noProof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78094EAA-4556-80BF-BE64-24D3AA3A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7" y="21539"/>
            <a:ext cx="4019461" cy="6836461"/>
          </a:xfrm>
          <a:prstGeom prst="rect">
            <a:avLst/>
          </a:prstGeom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39AC2041-97E1-F310-0B63-1F3001C2F114}"/>
              </a:ext>
            </a:extLst>
          </p:cNvPr>
          <p:cNvSpPr txBox="1"/>
          <p:nvPr/>
        </p:nvSpPr>
        <p:spPr>
          <a:xfrm>
            <a:off x="280873" y="49452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Zrzuty ekranu z </a:t>
            </a:r>
            <a:r>
              <a:rPr lang="pl-PL" dirty="0" err="1"/>
              <a:t>gameplayu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7642638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l-PL" dirty="0"/>
              <a:t>Dziękuję za uwagę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pl-PL" dirty="0"/>
              <a:t>O grze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Space Runner to gra typu Endless Runner osadzona w świecie gwiezdnych wojen. </a:t>
            </a:r>
          </a:p>
          <a:p>
            <a:pPr rtl="0"/>
            <a:r>
              <a:rPr lang="pl-PL" dirty="0"/>
              <a:t>Gra polega na </a:t>
            </a:r>
            <a:r>
              <a:rPr lang="pl-PL" b="0" i="0" dirty="0">
                <a:effectLst/>
                <a:ea typeface="Calibri" panose="020F0502020204030204" pitchFamily="34" charset="0"/>
              </a:rPr>
              <a:t>przemierzeniu trudnego kursu, unikanie przeszkód i walka z wrogimi myśliwcami Imperium.</a:t>
            </a:r>
            <a:endParaRPr lang="pl-PL" dirty="0">
              <a:ea typeface="Calibri" panose="020F0502020204030204" pitchFamily="34" charset="0"/>
            </a:endParaRPr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2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C254-EDC0-C5F4-FE5D-21644C32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33499" y="4780756"/>
            <a:ext cx="1325563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76543-CF45-27DF-0020-E5DAFA4B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31" y="4684348"/>
            <a:ext cx="2190593" cy="13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A1FE59F-F534-2550-8252-D4391A8D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/>
          <a:p>
            <a:r>
              <a:rPr lang="pl-PL" sz="2600"/>
              <a:t>Wykorzystane narzędzia i technologie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CB9B345-5E8F-5FE3-5C84-90FF674AB9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Język - python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138292F-17D2-A292-B05A-97CB934CA7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Biblioteka - pygame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FEF65AD-CC6E-DEBF-B2BE-98D550AB7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Środowisko – visual studio code</a:t>
            </a:r>
            <a:endParaRPr lang="en-US" dirty="0"/>
          </a:p>
        </p:txBody>
      </p:sp>
      <p:sp>
        <p:nvSpPr>
          <p:cNvPr id="33" name="Date Placeholder 8">
            <a:extLst>
              <a:ext uri="{FF2B5EF4-FFF2-40B4-BE49-F238E27FC236}">
                <a16:creationId xmlns:a16="http://schemas.microsoft.com/office/drawing/2014/main" id="{D67B6629-39C9-552A-4459-5EB3CB30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 dirty="0"/>
              <a:t>2023</a:t>
            </a:r>
          </a:p>
        </p:txBody>
      </p:sp>
      <p:sp>
        <p:nvSpPr>
          <p:cNvPr id="35" name="Footer Placeholder 9">
            <a:extLst>
              <a:ext uri="{FF2B5EF4-FFF2-40B4-BE49-F238E27FC236}">
                <a16:creationId xmlns:a16="http://schemas.microsoft.com/office/drawing/2014/main" id="{4FB9D824-0357-9450-1276-77FD380E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/>
              <a:t>Prezentacja</a:t>
            </a:r>
          </a:p>
        </p:txBody>
      </p:sp>
      <p:sp>
        <p:nvSpPr>
          <p:cNvPr id="37" name="Slide Number Placeholder 10">
            <a:extLst>
              <a:ext uri="{FF2B5EF4-FFF2-40B4-BE49-F238E27FC236}">
                <a16:creationId xmlns:a16="http://schemas.microsoft.com/office/drawing/2014/main" id="{64A81887-63A4-08F7-7941-2EF20316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l-PL" noProof="0" smtClean="0"/>
              <a:pPr rtl="0">
                <a:spcAft>
                  <a:spcPts val="600"/>
                </a:spcAft>
              </a:pPr>
              <a:t>3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70CCB9-194E-3004-A2A1-7F9F30C22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285874"/>
            <a:ext cx="5111750" cy="1204912"/>
          </a:xfrm>
        </p:spPr>
        <p:txBody>
          <a:bodyPr/>
          <a:lstStyle/>
          <a:p>
            <a:r>
              <a:rPr lang="pl-PL" dirty="0"/>
              <a:t>Użyte technologie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D6EF734-FBF9-9EEB-C8DF-763D53E11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Pygame</a:t>
            </a:r>
            <a:r>
              <a:rPr lang="pl-PL" dirty="0"/>
              <a:t> - </a:t>
            </a:r>
            <a:r>
              <a:rPr lang="pl-PL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biblioteka przeznaczona do tworzenia gier komputerowych oraz aplikacji multimedialnych w języku </a:t>
            </a:r>
            <a:r>
              <a:rPr lang="pl-PL" sz="1200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pl-PL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Całość projektu opiera się właśnie na niej</a:t>
            </a:r>
          </a:p>
          <a:p>
            <a:endParaRPr lang="pl-PL" sz="1200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Poza tym wykorzystane zostały </a:t>
            </a:r>
            <a:r>
              <a:rPr lang="pl-PL" sz="1200" dirty="0" err="1">
                <a:solidFill>
                  <a:srgbClr val="4D5156"/>
                </a:solidFill>
                <a:latin typeface="arial" panose="020B0604020202020204" pitchFamily="34" charset="0"/>
              </a:rPr>
              <a:t>basicowe</a:t>
            </a:r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 moduły </a:t>
            </a:r>
            <a:r>
              <a:rPr lang="pl-PL" sz="1200" dirty="0" err="1">
                <a:solidFill>
                  <a:srgbClr val="4D5156"/>
                </a:solidFill>
                <a:latin typeface="arial" panose="020B0604020202020204" pitchFamily="34" charset="0"/>
              </a:rPr>
              <a:t>Python</a:t>
            </a:r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, takie jak </a:t>
            </a:r>
            <a:r>
              <a:rPr lang="pl-PL" sz="1200" dirty="0" err="1">
                <a:solidFill>
                  <a:srgbClr val="4D5156"/>
                </a:solidFill>
                <a:latin typeface="arial" panose="020B0604020202020204" pitchFamily="34" charset="0"/>
              </a:rPr>
              <a:t>sys</a:t>
            </a:r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, </a:t>
            </a:r>
            <a:r>
              <a:rPr lang="pl-PL" sz="1200" dirty="0" err="1">
                <a:solidFill>
                  <a:srgbClr val="4D5156"/>
                </a:solidFill>
                <a:latin typeface="arial" panose="020B0604020202020204" pitchFamily="34" charset="0"/>
              </a:rPr>
              <a:t>time</a:t>
            </a:r>
            <a:r>
              <a:rPr lang="pl-PL" sz="1200" dirty="0">
                <a:solidFill>
                  <a:srgbClr val="4D5156"/>
                </a:solidFill>
                <a:latin typeface="arial" panose="020B0604020202020204" pitchFamily="34" charset="0"/>
              </a:rPr>
              <a:t> czy </a:t>
            </a:r>
            <a:r>
              <a:rPr lang="pl-PL" sz="1200" dirty="0" err="1">
                <a:solidFill>
                  <a:srgbClr val="4D5156"/>
                </a:solidFill>
                <a:latin typeface="arial" panose="020B0604020202020204" pitchFamily="34" charset="0"/>
              </a:rPr>
              <a:t>random</a:t>
            </a:r>
            <a:endParaRPr lang="pl-PL" sz="1200" dirty="0">
              <a:solidFill>
                <a:srgbClr val="4D5156"/>
              </a:solidFill>
              <a:latin typeface="arial" panose="020B0604020202020204" pitchFamily="34" charset="0"/>
            </a:endParaRP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0B255AA-6700-6298-FFFB-1CBB8CA7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66184AB-B233-580E-7694-F00CF45F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A4B79C5-2841-AB96-4B72-40E47F67F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l-PL" noProof="0" smtClean="0"/>
              <a:t>4</a:t>
            </a:fld>
            <a:endParaRPr lang="pl-PL" noProof="0"/>
          </a:p>
        </p:txBody>
      </p:sp>
      <p:pic>
        <p:nvPicPr>
          <p:cNvPr id="1028" name="Picture 4" descr="GitHub - ppizarror/pygame-toolbox: Toolbox for pygame">
            <a:extLst>
              <a:ext uri="{FF2B5EF4-FFF2-40B4-BE49-F238E27FC236}">
                <a16:creationId xmlns:a16="http://schemas.microsoft.com/office/drawing/2014/main" id="{FB196AA0-43F8-8731-2D57-B58A126C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653" y="3660774"/>
            <a:ext cx="1760764" cy="176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game Logos Page — pygame v2.4.0 documentation">
            <a:extLst>
              <a:ext uri="{FF2B5EF4-FFF2-40B4-BE49-F238E27FC236}">
                <a16:creationId xmlns:a16="http://schemas.microsoft.com/office/drawing/2014/main" id="{B8DAAF09-4C8A-DF81-2529-07C41DDCE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71" y="5667958"/>
            <a:ext cx="3754529" cy="105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32254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Gameplay – krótki opis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5991225" cy="2572147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Gracz może odblokować statki. </a:t>
            </a:r>
          </a:p>
          <a:p>
            <a:pPr rtl="0"/>
            <a:r>
              <a:rPr lang="pl-PL" dirty="0"/>
              <a:t>Gra polega na unikaniu przeszkód i zdobywaniu nowych statków.</a:t>
            </a:r>
          </a:p>
        </p:txBody>
      </p:sp>
      <p:sp>
        <p:nvSpPr>
          <p:cNvPr id="80" name="Data — symbol zastępczy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 dirty="0"/>
              <a:t>2023</a:t>
            </a:r>
          </a:p>
        </p:txBody>
      </p:sp>
      <p:sp>
        <p:nvSpPr>
          <p:cNvPr id="81" name="Stopka — symbol zastępczy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Prezentacja</a:t>
            </a:r>
          </a:p>
        </p:txBody>
      </p:sp>
      <p:sp>
        <p:nvSpPr>
          <p:cNvPr id="82" name="Numer slajdu — symbol zastępczy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l-PL" smtClean="0"/>
              <a:pPr rtl="0">
                <a:spcAft>
                  <a:spcPts val="600"/>
                </a:spcAft>
              </a:pPr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3377565" cy="1325563"/>
          </a:xfrm>
        </p:spPr>
        <p:txBody>
          <a:bodyPr rtlCol="0"/>
          <a:lstStyle/>
          <a:p>
            <a:pPr rtl="0"/>
            <a:r>
              <a:rPr lang="pl-PL" dirty="0"/>
              <a:t>Funkcjonalności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pl-PL" dirty="0"/>
              <a:t>Możliwośc wyboru statków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798569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Odblokowywanie statków za pomocą punktów zdobytych podczas gry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dirty="0"/>
              <a:t>Zapisywanie wyników oraz ich sprawdzanie</a:t>
            </a:r>
          </a:p>
        </p:txBody>
      </p:sp>
      <p:sp>
        <p:nvSpPr>
          <p:cNvPr id="20" name="Data — symbol zastępczy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22" name="Numer slajdu — symbol zastępczy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3" y="0"/>
            <a:ext cx="5111750" cy="716286"/>
          </a:xfrm>
        </p:spPr>
        <p:txBody>
          <a:bodyPr rtlCol="0"/>
          <a:lstStyle/>
          <a:p>
            <a:pPr rtl="0"/>
            <a:r>
              <a:rPr lang="pl-PL" dirty="0"/>
              <a:t>Budowa Menu gry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7</a:t>
            </a:fld>
            <a:endParaRPr lang="pl-PL" dirty="0"/>
          </a:p>
        </p:txBody>
      </p:sp>
      <p:pic>
        <p:nvPicPr>
          <p:cNvPr id="14" name="Picture 13" descr="Text">
            <a:extLst>
              <a:ext uri="{FF2B5EF4-FFF2-40B4-BE49-F238E27FC236}">
                <a16:creationId xmlns:a16="http://schemas.microsoft.com/office/drawing/2014/main" id="{9407F3F8-6AB4-99A3-6DD5-5EE7DCA5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9" y="-70634"/>
            <a:ext cx="5759612" cy="5759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1B69E-C3F4-59DA-A715-424FADF38BD8}"/>
              </a:ext>
            </a:extLst>
          </p:cNvPr>
          <p:cNvSpPr txBox="1"/>
          <p:nvPr/>
        </p:nvSpPr>
        <p:spPr>
          <a:xfrm>
            <a:off x="2554665" y="4819404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C5E9-6B0A-A2F6-CAA0-7474E5EAC1C7}"/>
              </a:ext>
            </a:extLst>
          </p:cNvPr>
          <p:cNvSpPr txBox="1"/>
          <p:nvPr/>
        </p:nvSpPr>
        <p:spPr>
          <a:xfrm>
            <a:off x="1179922" y="37471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EB350-8E5D-E8DA-88AE-30C45D2C715D}"/>
              </a:ext>
            </a:extLst>
          </p:cNvPr>
          <p:cNvSpPr txBox="1"/>
          <p:nvPr/>
        </p:nvSpPr>
        <p:spPr>
          <a:xfrm>
            <a:off x="2588223" y="3777932"/>
            <a:ext cx="253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WYBÓR STATKU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1013C-C80C-224D-3ED2-A6F3E1949EC2}"/>
              </a:ext>
            </a:extLst>
          </p:cNvPr>
          <p:cNvSpPr txBox="1"/>
          <p:nvPr/>
        </p:nvSpPr>
        <p:spPr>
          <a:xfrm>
            <a:off x="4820943" y="3777932"/>
            <a:ext cx="227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WYNIK</a:t>
            </a:r>
          </a:p>
        </p:txBody>
      </p:sp>
      <p:pic>
        <p:nvPicPr>
          <p:cNvPr id="20" name="Picture 19" descr="A model of a spaceship&#10;&#10;Description automatically generated with medium confidence">
            <a:extLst>
              <a:ext uri="{FF2B5EF4-FFF2-40B4-BE49-F238E27FC236}">
                <a16:creationId xmlns:a16="http://schemas.microsoft.com/office/drawing/2014/main" id="{5570252D-781E-0F91-2636-68D613B5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80" y="2249902"/>
            <a:ext cx="1553950" cy="8736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959139A7-99BC-CB99-7D45-A3790B24DF7F}"/>
                  </a:ext>
                </a:extLst>
              </p14:cNvPr>
              <p14:cNvContentPartPr/>
              <p14:nvPr/>
            </p14:nvContentPartPr>
            <p14:xfrm>
              <a:off x="3853528" y="5010289"/>
              <a:ext cx="1621440" cy="20628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959139A7-99BC-CB99-7D45-A3790B24DF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4528" y="5001289"/>
                <a:ext cx="16390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Pismo odręczne 24">
                <a:extLst>
                  <a:ext uri="{FF2B5EF4-FFF2-40B4-BE49-F238E27FC236}">
                    <a16:creationId xmlns:a16="http://schemas.microsoft.com/office/drawing/2014/main" id="{6693EDE5-0B86-9401-060F-ADA6BE8A6590}"/>
                  </a:ext>
                </a:extLst>
              </p14:cNvPr>
              <p14:cNvContentPartPr/>
              <p14:nvPr/>
            </p14:nvContentPartPr>
            <p14:xfrm>
              <a:off x="5895808" y="5010289"/>
              <a:ext cx="20160" cy="455400"/>
            </p14:xfrm>
          </p:contentPart>
        </mc:Choice>
        <mc:Fallback xmlns="">
          <p:pic>
            <p:nvPicPr>
              <p:cNvPr id="25" name="Pismo odręczne 24">
                <a:extLst>
                  <a:ext uri="{FF2B5EF4-FFF2-40B4-BE49-F238E27FC236}">
                    <a16:creationId xmlns:a16="http://schemas.microsoft.com/office/drawing/2014/main" id="{6693EDE5-0B86-9401-060F-ADA6BE8A65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6808" y="5001289"/>
                <a:ext cx="378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Pismo odręczne 25">
                <a:extLst>
                  <a:ext uri="{FF2B5EF4-FFF2-40B4-BE49-F238E27FC236}">
                    <a16:creationId xmlns:a16="http://schemas.microsoft.com/office/drawing/2014/main" id="{8D2D35FA-4673-9D52-CE83-F6541C690216}"/>
                  </a:ext>
                </a:extLst>
              </p14:cNvPr>
              <p14:cNvContentPartPr/>
              <p14:nvPr/>
            </p14:nvContentPartPr>
            <p14:xfrm>
              <a:off x="5896528" y="4877809"/>
              <a:ext cx="943920" cy="609480"/>
            </p14:xfrm>
          </p:contentPart>
        </mc:Choice>
        <mc:Fallback xmlns="">
          <p:pic>
            <p:nvPicPr>
              <p:cNvPr id="26" name="Pismo odręczne 25">
                <a:extLst>
                  <a:ext uri="{FF2B5EF4-FFF2-40B4-BE49-F238E27FC236}">
                    <a16:creationId xmlns:a16="http://schemas.microsoft.com/office/drawing/2014/main" id="{8D2D35FA-4673-9D52-CE83-F6541C6902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87888" y="4869169"/>
                <a:ext cx="9615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Pismo odręczne 27">
                <a:extLst>
                  <a:ext uri="{FF2B5EF4-FFF2-40B4-BE49-F238E27FC236}">
                    <a16:creationId xmlns:a16="http://schemas.microsoft.com/office/drawing/2014/main" id="{0DDB31EB-6FD3-A4E0-3309-F64FDD0F3352}"/>
                  </a:ext>
                </a:extLst>
              </p14:cNvPr>
              <p14:cNvContentPartPr/>
              <p14:nvPr/>
            </p14:nvContentPartPr>
            <p14:xfrm>
              <a:off x="5493328" y="5196769"/>
              <a:ext cx="403920" cy="28440"/>
            </p14:xfrm>
          </p:contentPart>
        </mc:Choice>
        <mc:Fallback xmlns="">
          <p:pic>
            <p:nvPicPr>
              <p:cNvPr id="28" name="Pismo odręczne 27">
                <a:extLst>
                  <a:ext uri="{FF2B5EF4-FFF2-40B4-BE49-F238E27FC236}">
                    <a16:creationId xmlns:a16="http://schemas.microsoft.com/office/drawing/2014/main" id="{0DDB31EB-6FD3-A4E0-3309-F64FDD0F33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84328" y="5187769"/>
                <a:ext cx="421560" cy="460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A53BAF0-9A78-C673-3E06-74812CAF64BC}"/>
              </a:ext>
            </a:extLst>
          </p:cNvPr>
          <p:cNvSpPr txBox="1"/>
          <p:nvPr/>
        </p:nvSpPr>
        <p:spPr>
          <a:xfrm>
            <a:off x="5968776" y="4997883"/>
            <a:ext cx="107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OPCJE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l-PL" dirty="0"/>
              <a:t>Plan pracy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a — symbol zastępczy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 rtl="0"/>
              <a:t>9</a:t>
            </a:fld>
            <a:endParaRPr lang="pl-P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247C00C-C2F1-9B6D-97A6-81F89DAF5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556833"/>
              </p:ext>
            </p:extLst>
          </p:nvPr>
        </p:nvGraphicFramePr>
        <p:xfrm>
          <a:off x="16507" y="0"/>
          <a:ext cx="12175493" cy="6858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6259">
                  <a:extLst>
                    <a:ext uri="{9D8B030D-6E8A-4147-A177-3AD203B41FA5}">
                      <a16:colId xmlns:a16="http://schemas.microsoft.com/office/drawing/2014/main" val="2000607230"/>
                    </a:ext>
                  </a:extLst>
                </a:gridCol>
                <a:gridCol w="8849234">
                  <a:extLst>
                    <a:ext uri="{9D8B030D-6E8A-4147-A177-3AD203B41FA5}">
                      <a16:colId xmlns:a16="http://schemas.microsoft.com/office/drawing/2014/main" val="4075134357"/>
                    </a:ext>
                  </a:extLst>
                </a:gridCol>
              </a:tblGrid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 ( ... – 12.03)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solidFill>
                            <a:schemeClr val="tx1"/>
                          </a:solidFill>
                          <a:effectLst/>
                        </a:rPr>
                        <a:t>Zbieranie informacji o projekcie, dobieranie bibliotek oraz zapoznanie się z nimi</a:t>
                      </a:r>
                      <a:endParaRPr lang="pl-PL" sz="9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solidFill>
                            <a:schemeClr val="tx1"/>
                          </a:solidFill>
                          <a:effectLst/>
                        </a:rPr>
                        <a:t>Przygotowanie planu pracy</a:t>
                      </a:r>
                      <a:endParaRPr lang="pl-PL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122858820"/>
                  </a:ext>
                </a:extLst>
              </a:tr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tydzień(13 – 19.03)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Zapoznawanie się z bibliotekami</a:t>
                      </a:r>
                      <a:endParaRPr lang="pl-PL" sz="900" b="1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Przygotowanie plików, tworzenie repozytorium na Github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999169366"/>
                  </a:ext>
                </a:extLst>
              </a:tr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  <a:tabLst>
                          <a:tab pos="1059180" algn="l"/>
                        </a:tabLst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tydzień(20 – 26.03)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Przygotowanie modelu projketu</a:t>
                      </a:r>
                      <a:endParaRPr lang="pl-PL" sz="900" b="1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Tworzenie grafik tła, postaci oraz innych elementów gry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686060383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tydzień(27.03 – 2.04)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Tworzenie tła i programowanie fizyki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539236065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tydzień(03 – 9.04)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granicy przemieszczania się postaci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488244397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tydzień(10 – 16.04)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modelu postaci do gry oraz ustalenie zasad poruszania się postaci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706758785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tydzień(17 – 23.04)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Tworzenie przeszkód oraz reguł ich dotyczących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432737084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tydzień(24 – 30.04)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Menu końca gry oraz wyświetlanie wyniku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704098722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tydzień(01 – 7.05)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Projektowanie menu startowego gry oraz dodanie go do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3774821283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tydzień(08 – 14.05)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możliwości zapisu wyniku oraz poźniejszego sprawdzenia historii wyników 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702349526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tydzień(15 – 21.05)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Szukanie, tworzenie oraz dodawanie dźwięków do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3070770997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tydzień(22 – 28.05)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Dodanie możliwości odblokowania postaci oraz ich wyboru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216488300"/>
                  </a:ext>
                </a:extLst>
              </a:tr>
              <a:tr h="828963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tydzień(29.05 – 04.06)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Testy, Poprawki i ulepszenia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052606428"/>
                  </a:ext>
                </a:extLst>
              </a:tr>
              <a:tr h="828963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tydzień(05 – 11.06)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9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4_TF22318419_Win32" id="{2245315F-D87A-4F04-B2E6-D4B8F848854B}" vid="{52001354-15AD-4DBE-A78D-2413E27543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Minimalistyczna prezentacja sprzedażowa</Template>
  <TotalTime>275</TotalTime>
  <Words>597</Words>
  <Application>Microsoft Office PowerPoint</Application>
  <PresentationFormat>Panoramiczny</PresentationFormat>
  <Paragraphs>131</Paragraphs>
  <Slides>15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Arial</vt:lpstr>
      <vt:lpstr>Arial</vt:lpstr>
      <vt:lpstr>Calibri</vt:lpstr>
      <vt:lpstr>Tenorite</vt:lpstr>
      <vt:lpstr>Monoline</vt:lpstr>
      <vt:lpstr>Space runner</vt:lpstr>
      <vt:lpstr>O grze</vt:lpstr>
      <vt:lpstr>Wykorzystane narzędzia i technologie</vt:lpstr>
      <vt:lpstr>Użyte technologie</vt:lpstr>
      <vt:lpstr>Gameplay – krótki opis</vt:lpstr>
      <vt:lpstr>Funkcjonalności</vt:lpstr>
      <vt:lpstr>Budowa Menu gry</vt:lpstr>
      <vt:lpstr>Plan pracy</vt:lpstr>
      <vt:lpstr>Prezentacja programu PowerPoint</vt:lpstr>
      <vt:lpstr>Co udało się zrealizować?</vt:lpstr>
      <vt:lpstr>Czego nie udało się zrobić?</vt:lpstr>
      <vt:lpstr>MEnu</vt:lpstr>
      <vt:lpstr>Jak grać?</vt:lpstr>
      <vt:lpstr>Prezentacja programu PowerPoint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runner</dc:title>
  <dc:creator>Oliwer Urbaniak</dc:creator>
  <cp:lastModifiedBy>Oliwer Urbaniak</cp:lastModifiedBy>
  <cp:revision>2</cp:revision>
  <dcterms:created xsi:type="dcterms:W3CDTF">2023-03-16T21:41:26Z</dcterms:created>
  <dcterms:modified xsi:type="dcterms:W3CDTF">2023-06-16T07:46:23Z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